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307" r:id="rId2"/>
    <p:sldId id="265" r:id="rId3"/>
    <p:sldId id="266" r:id="rId4"/>
    <p:sldId id="267" r:id="rId5"/>
    <p:sldId id="268" r:id="rId6"/>
    <p:sldId id="269" r:id="rId7"/>
    <p:sldId id="270" r:id="rId8"/>
    <p:sldId id="308" r:id="rId9"/>
    <p:sldId id="313" r:id="rId10"/>
    <p:sldId id="302" r:id="rId11"/>
    <p:sldId id="309" r:id="rId12"/>
    <p:sldId id="275" r:id="rId13"/>
    <p:sldId id="312" r:id="rId14"/>
    <p:sldId id="279" r:id="rId15"/>
    <p:sldId id="306" r:id="rId16"/>
    <p:sldId id="310" r:id="rId17"/>
    <p:sldId id="274" r:id="rId18"/>
    <p:sldId id="311" r:id="rId19"/>
    <p:sldId id="277" r:id="rId20"/>
    <p:sldId id="289" r:id="rId21"/>
    <p:sldId id="294" r:id="rId22"/>
    <p:sldId id="286" r:id="rId23"/>
    <p:sldId id="284" r:id="rId24"/>
    <p:sldId id="287" r:id="rId25"/>
    <p:sldId id="295" r:id="rId26"/>
    <p:sldId id="296" r:id="rId27"/>
    <p:sldId id="300" r:id="rId28"/>
    <p:sldId id="285" r:id="rId29"/>
    <p:sldId id="293" r:id="rId30"/>
    <p:sldId id="298" r:id="rId31"/>
    <p:sldId id="305" r:id="rId32"/>
    <p:sldId id="303" r:id="rId33"/>
    <p:sldId id="281" r:id="rId34"/>
    <p:sldId id="290" r:id="rId3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30" autoAdjust="0"/>
    <p:restoredTop sz="94600" autoAdjust="0"/>
  </p:normalViewPr>
  <p:slideViewPr>
    <p:cSldViewPr snapToGrid="0" snapToObjects="1">
      <p:cViewPr>
        <p:scale>
          <a:sx n="200" d="100"/>
          <a:sy n="200" d="100"/>
        </p:scale>
        <p:origin x="936" y="3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7" d="100"/>
        <a:sy n="16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DEEFB-CECB-F842-AE5C-4FE9ED4D5D1C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6FA41-1E18-4541-9B95-A64FF81F96A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78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6FA41-1E18-4541-9B95-A64FF81F96A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04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6FA41-1E18-4541-9B95-A64FF81F96A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12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6FA41-1E18-4541-9B95-A64FF81F96A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12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6FA41-1E18-4541-9B95-A64FF81F96A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44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6FA41-1E18-4541-9B95-A64FF81F96A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29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6FA41-1E18-4541-9B95-A64FF81F96A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44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6FA41-1E18-4541-9B95-A64FF81F96A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44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6FA41-1E18-4541-9B95-A64FF81F96A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44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6FA41-1E18-4541-9B95-A64FF81F96A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86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6FA41-1E18-4541-9B95-A64FF81F96A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86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6FA41-1E18-4541-9B95-A64FF81F96A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86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6FA41-1E18-4541-9B95-A64FF81F96A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86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6FA41-1E18-4541-9B95-A64FF81F96A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86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6FA41-1E18-4541-9B95-A64FF81F96A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86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6FA41-1E18-4541-9B95-A64FF81F96A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86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6FA41-1E18-4541-9B95-A64FF81F96A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1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690920" y="2411607"/>
            <a:ext cx="7999509" cy="6255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b="0" i="0">
                <a:latin typeface="Arial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3" y="0"/>
            <a:ext cx="9154529" cy="5155831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457200" y="205979"/>
            <a:ext cx="7115144" cy="42418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1155700"/>
            <a:ext cx="8229600" cy="3303984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bg>
      <p:bgPr>
        <a:gradFill flip="none" rotWithShape="1">
          <a:gsLst>
            <a:gs pos="0">
              <a:srgbClr val="AEB6BC"/>
            </a:gs>
            <a:gs pos="100000">
              <a:schemeClr val="bg1">
                <a:lumMod val="9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7178247" cy="42418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7020490" cy="423863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336" y="1090422"/>
            <a:ext cx="4031641" cy="3516084"/>
          </a:xfrm>
          <a:prstGeom prst="rect">
            <a:avLst/>
          </a:prstGeom>
        </p:spPr>
        <p:txBody>
          <a:bodyPr/>
          <a:lstStyle>
            <a:lvl1pPr>
              <a:defRPr sz="2000" baseline="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1"/>
          </p:nvPr>
        </p:nvSpPr>
        <p:spPr>
          <a:xfrm>
            <a:off x="4755598" y="1088271"/>
            <a:ext cx="4031641" cy="3516084"/>
          </a:xfrm>
          <a:prstGeom prst="rect">
            <a:avLst/>
          </a:prstGeom>
        </p:spPr>
        <p:txBody>
          <a:bodyPr/>
          <a:lstStyle>
            <a:lvl1pPr>
              <a:defRPr sz="2000" baseline="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700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" y="0"/>
            <a:ext cx="9150866" cy="5153767"/>
          </a:xfrm>
          <a:prstGeom prst="rect">
            <a:avLst/>
          </a:prstGeom>
        </p:spPr>
      </p:pic>
      <p:sp>
        <p:nvSpPr>
          <p:cNvPr id="9" name="Text Box 40"/>
          <p:cNvSpPr txBox="1">
            <a:spLocks noChangeArrowheads="1"/>
          </p:cNvSpPr>
          <p:nvPr userDrawn="1"/>
        </p:nvSpPr>
        <p:spPr bwMode="auto">
          <a:xfrm>
            <a:off x="7063062" y="4817528"/>
            <a:ext cx="1847782" cy="230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/>
            <a:fld id="{283C04FB-A394-5443-BF22-752C5A00CCA1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pPr algn="r" eaLnBrk="0" hangingPunct="0"/>
              <a:t>‹Nr.›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7" r:id="rId4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marL="0" marR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2400" b="1" i="1">
          <a:solidFill>
            <a:srgbClr val="1B232A"/>
          </a:solidFill>
          <a:latin typeface="Arial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ea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ea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ea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ea typeface="Arial" charset="0"/>
          <a:cs typeface="Arial" charset="0"/>
        </a:defRPr>
      </a:lvl9pPr>
    </p:titleStyle>
    <p:bodyStyle>
      <a:lvl1pPr marL="173038" marR="0" indent="-173038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FF0000"/>
        </a:buClr>
        <a:buSzPct val="100000"/>
        <a:buFont typeface="Arial"/>
        <a:buChar char="•"/>
        <a:tabLst/>
        <a:defRPr sz="2400" b="0" i="0">
          <a:solidFill>
            <a:srgbClr val="1B232A"/>
          </a:solidFill>
          <a:latin typeface="Arial Narrow"/>
          <a:ea typeface="+mn-ea"/>
          <a:cs typeface="Arial Narrow"/>
        </a:defRPr>
      </a:lvl1pPr>
      <a:lvl2pPr marL="463550" marR="0" indent="-176213" algn="l" defTabSz="914400" rtl="0" eaLnBrk="1" fontAlgn="base" latinLnBrk="0" hangingPunct="1">
        <a:lnSpc>
          <a:spcPct val="110000"/>
        </a:lnSpc>
        <a:spcBef>
          <a:spcPct val="20000"/>
        </a:spcBef>
        <a:spcAft>
          <a:spcPct val="0"/>
        </a:spcAft>
        <a:buClr>
          <a:srgbClr val="FF0000"/>
        </a:buClr>
        <a:buSzTx/>
        <a:buFont typeface="Lucida Grande"/>
        <a:buChar char="»"/>
        <a:tabLst/>
        <a:defRPr sz="2000" b="0" i="0">
          <a:solidFill>
            <a:srgbClr val="1B232A"/>
          </a:solidFill>
          <a:latin typeface="Arial Narrow"/>
          <a:ea typeface="+mn-ea"/>
          <a:cs typeface="Arial Narrow"/>
        </a:defRPr>
      </a:lvl2pPr>
      <a:lvl3pPr marL="747713" marR="0" indent="-169863" algn="l" defTabSz="914400" rtl="0" eaLnBrk="1" fontAlgn="base" latinLnBrk="0" hangingPunct="1">
        <a:lnSpc>
          <a:spcPct val="110000"/>
        </a:lnSpc>
        <a:spcBef>
          <a:spcPct val="20000"/>
        </a:spcBef>
        <a:spcAft>
          <a:spcPct val="0"/>
        </a:spcAft>
        <a:buClr>
          <a:srgbClr val="FF0000"/>
        </a:buClr>
        <a:buSzTx/>
        <a:buFont typeface="Arial"/>
        <a:buChar char="•"/>
        <a:tabLst/>
        <a:defRPr sz="1800" b="0" i="0">
          <a:solidFill>
            <a:srgbClr val="1B232A"/>
          </a:solidFill>
          <a:latin typeface="Arial Narrow"/>
          <a:ea typeface="+mn-ea"/>
          <a:cs typeface="Arial Narrow"/>
        </a:defRPr>
      </a:lvl3pPr>
      <a:lvl4pPr marL="1139825" marR="0" indent="-228600" algn="l" defTabSz="914400" rtl="0" eaLnBrk="1" fontAlgn="base" latinLnBrk="0" hangingPunct="1">
        <a:lnSpc>
          <a:spcPct val="110000"/>
        </a:lnSpc>
        <a:spcBef>
          <a:spcPct val="20000"/>
        </a:spcBef>
        <a:spcAft>
          <a:spcPct val="0"/>
        </a:spcAft>
        <a:buClr>
          <a:srgbClr val="FF0000"/>
        </a:buClr>
        <a:buSzTx/>
        <a:buFont typeface="Lucida Grande"/>
        <a:buChar char="»"/>
        <a:tabLst/>
        <a:defRPr sz="1800" b="0" i="0">
          <a:solidFill>
            <a:srgbClr val="1B232A"/>
          </a:solidFill>
          <a:latin typeface="Arial Narrow"/>
          <a:ea typeface="+mn-ea"/>
          <a:cs typeface="Arial Narrow"/>
        </a:defRPr>
      </a:lvl4pPr>
      <a:lvl5pPr marL="1492250" marR="0" indent="-228600" algn="l" defTabSz="914400" rtl="0" eaLnBrk="1" fontAlgn="base" latinLnBrk="0" hangingPunct="1">
        <a:lnSpc>
          <a:spcPct val="110000"/>
        </a:lnSpc>
        <a:spcBef>
          <a:spcPct val="20000"/>
        </a:spcBef>
        <a:spcAft>
          <a:spcPct val="0"/>
        </a:spcAft>
        <a:buClr>
          <a:srgbClr val="FF0000"/>
        </a:buClr>
        <a:buSzTx/>
        <a:buFont typeface="Arial"/>
        <a:buChar char="•"/>
        <a:tabLst/>
        <a:defRPr sz="1800" b="0" i="0">
          <a:solidFill>
            <a:srgbClr val="1B232A"/>
          </a:solidFill>
          <a:latin typeface="Arial Narrow"/>
          <a:ea typeface="+mn-ea"/>
          <a:cs typeface="Arial Narrow"/>
        </a:defRPr>
      </a:lvl5pPr>
      <a:lvl6pPr marL="19637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―"/>
        <a:defRPr sz="1600">
          <a:solidFill>
            <a:srgbClr val="717171"/>
          </a:solidFill>
          <a:latin typeface="+mn-lt"/>
          <a:ea typeface="+mn-ea"/>
          <a:cs typeface="+mn-cs"/>
        </a:defRPr>
      </a:lvl6pPr>
      <a:lvl7pPr marL="24209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―"/>
        <a:defRPr sz="1600">
          <a:solidFill>
            <a:srgbClr val="717171"/>
          </a:solidFill>
          <a:latin typeface="+mn-lt"/>
          <a:ea typeface="+mn-ea"/>
          <a:cs typeface="+mn-cs"/>
        </a:defRPr>
      </a:lvl7pPr>
      <a:lvl8pPr marL="28781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―"/>
        <a:defRPr sz="1600">
          <a:solidFill>
            <a:srgbClr val="717171"/>
          </a:solidFill>
          <a:latin typeface="+mn-lt"/>
          <a:ea typeface="+mn-ea"/>
          <a:cs typeface="+mn-cs"/>
        </a:defRPr>
      </a:lvl8pPr>
      <a:lvl9pPr marL="33353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―"/>
        <a:defRPr sz="1600">
          <a:solidFill>
            <a:srgbClr val="71717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png"/><Relationship Id="rId13" Type="http://schemas.openxmlformats.org/officeDocument/2006/relationships/image" Target="../media/image323.png"/><Relationship Id="rId18" Type="http://schemas.openxmlformats.org/officeDocument/2006/relationships/image" Target="../media/image328.png"/><Relationship Id="rId26" Type="http://schemas.openxmlformats.org/officeDocument/2006/relationships/image" Target="../media/image336.emf"/><Relationship Id="rId3" Type="http://schemas.openxmlformats.org/officeDocument/2006/relationships/image" Target="../media/image313.png"/><Relationship Id="rId21" Type="http://schemas.openxmlformats.org/officeDocument/2006/relationships/image" Target="../media/image331.emf"/><Relationship Id="rId7" Type="http://schemas.openxmlformats.org/officeDocument/2006/relationships/image" Target="../media/image317.png"/><Relationship Id="rId12" Type="http://schemas.openxmlformats.org/officeDocument/2006/relationships/image" Target="../media/image322.png"/><Relationship Id="rId17" Type="http://schemas.openxmlformats.org/officeDocument/2006/relationships/image" Target="../media/image327.png"/><Relationship Id="rId25" Type="http://schemas.openxmlformats.org/officeDocument/2006/relationships/image" Target="../media/image335.emf"/><Relationship Id="rId2" Type="http://schemas.openxmlformats.org/officeDocument/2006/relationships/image" Target="../media/image312.png"/><Relationship Id="rId16" Type="http://schemas.openxmlformats.org/officeDocument/2006/relationships/image" Target="../media/image326.png"/><Relationship Id="rId20" Type="http://schemas.openxmlformats.org/officeDocument/2006/relationships/image" Target="../media/image330.emf"/><Relationship Id="rId29" Type="http://schemas.openxmlformats.org/officeDocument/2006/relationships/image" Target="../media/image3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6.png"/><Relationship Id="rId11" Type="http://schemas.openxmlformats.org/officeDocument/2006/relationships/image" Target="../media/image321.png"/><Relationship Id="rId24" Type="http://schemas.openxmlformats.org/officeDocument/2006/relationships/image" Target="../media/image334.emf"/><Relationship Id="rId5" Type="http://schemas.openxmlformats.org/officeDocument/2006/relationships/image" Target="../media/image315.png"/><Relationship Id="rId15" Type="http://schemas.openxmlformats.org/officeDocument/2006/relationships/image" Target="../media/image325.png"/><Relationship Id="rId23" Type="http://schemas.openxmlformats.org/officeDocument/2006/relationships/image" Target="../media/image333.emf"/><Relationship Id="rId28" Type="http://schemas.openxmlformats.org/officeDocument/2006/relationships/image" Target="../media/image338.emf"/><Relationship Id="rId10" Type="http://schemas.openxmlformats.org/officeDocument/2006/relationships/image" Target="../media/image320.png"/><Relationship Id="rId19" Type="http://schemas.openxmlformats.org/officeDocument/2006/relationships/image" Target="../media/image329.png"/><Relationship Id="rId31" Type="http://schemas.openxmlformats.org/officeDocument/2006/relationships/image" Target="../media/image341.emf"/><Relationship Id="rId4" Type="http://schemas.openxmlformats.org/officeDocument/2006/relationships/image" Target="../media/image314.png"/><Relationship Id="rId9" Type="http://schemas.openxmlformats.org/officeDocument/2006/relationships/image" Target="../media/image319.png"/><Relationship Id="rId14" Type="http://schemas.openxmlformats.org/officeDocument/2006/relationships/image" Target="../media/image324.png"/><Relationship Id="rId22" Type="http://schemas.openxmlformats.org/officeDocument/2006/relationships/image" Target="../media/image332.emf"/><Relationship Id="rId27" Type="http://schemas.openxmlformats.org/officeDocument/2006/relationships/image" Target="../media/image337.emf"/><Relationship Id="rId30" Type="http://schemas.openxmlformats.org/officeDocument/2006/relationships/image" Target="../media/image340.emf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3.png"/><Relationship Id="rId18" Type="http://schemas.openxmlformats.org/officeDocument/2006/relationships/image" Target="../media/image358.png"/><Relationship Id="rId26" Type="http://schemas.openxmlformats.org/officeDocument/2006/relationships/image" Target="../media/image366.png"/><Relationship Id="rId39" Type="http://schemas.openxmlformats.org/officeDocument/2006/relationships/image" Target="../media/image379.png"/><Relationship Id="rId3" Type="http://schemas.openxmlformats.org/officeDocument/2006/relationships/image" Target="../media/image343.png"/><Relationship Id="rId21" Type="http://schemas.openxmlformats.org/officeDocument/2006/relationships/image" Target="../media/image361.png"/><Relationship Id="rId34" Type="http://schemas.openxmlformats.org/officeDocument/2006/relationships/image" Target="../media/image374.png"/><Relationship Id="rId42" Type="http://schemas.openxmlformats.org/officeDocument/2006/relationships/image" Target="../media/image382.png"/><Relationship Id="rId47" Type="http://schemas.openxmlformats.org/officeDocument/2006/relationships/image" Target="../media/image387.png"/><Relationship Id="rId50" Type="http://schemas.openxmlformats.org/officeDocument/2006/relationships/image" Target="../media/image390.emf"/><Relationship Id="rId7" Type="http://schemas.openxmlformats.org/officeDocument/2006/relationships/image" Target="../media/image347.png"/><Relationship Id="rId12" Type="http://schemas.openxmlformats.org/officeDocument/2006/relationships/image" Target="../media/image352.png"/><Relationship Id="rId17" Type="http://schemas.openxmlformats.org/officeDocument/2006/relationships/image" Target="../media/image357.png"/><Relationship Id="rId25" Type="http://schemas.openxmlformats.org/officeDocument/2006/relationships/image" Target="../media/image365.png"/><Relationship Id="rId33" Type="http://schemas.openxmlformats.org/officeDocument/2006/relationships/image" Target="../media/image373.png"/><Relationship Id="rId38" Type="http://schemas.openxmlformats.org/officeDocument/2006/relationships/image" Target="../media/image378.png"/><Relationship Id="rId46" Type="http://schemas.openxmlformats.org/officeDocument/2006/relationships/image" Target="../media/image386.png"/><Relationship Id="rId2" Type="http://schemas.openxmlformats.org/officeDocument/2006/relationships/image" Target="../media/image342.png"/><Relationship Id="rId16" Type="http://schemas.openxmlformats.org/officeDocument/2006/relationships/image" Target="../media/image356.png"/><Relationship Id="rId20" Type="http://schemas.openxmlformats.org/officeDocument/2006/relationships/image" Target="../media/image360.png"/><Relationship Id="rId29" Type="http://schemas.openxmlformats.org/officeDocument/2006/relationships/image" Target="../media/image369.png"/><Relationship Id="rId41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6.png"/><Relationship Id="rId11" Type="http://schemas.openxmlformats.org/officeDocument/2006/relationships/image" Target="../media/image351.png"/><Relationship Id="rId24" Type="http://schemas.openxmlformats.org/officeDocument/2006/relationships/image" Target="../media/image364.png"/><Relationship Id="rId32" Type="http://schemas.openxmlformats.org/officeDocument/2006/relationships/image" Target="../media/image372.png"/><Relationship Id="rId37" Type="http://schemas.openxmlformats.org/officeDocument/2006/relationships/image" Target="../media/image377.png"/><Relationship Id="rId40" Type="http://schemas.openxmlformats.org/officeDocument/2006/relationships/image" Target="../media/image380.png"/><Relationship Id="rId45" Type="http://schemas.openxmlformats.org/officeDocument/2006/relationships/image" Target="../media/image385.png"/><Relationship Id="rId5" Type="http://schemas.openxmlformats.org/officeDocument/2006/relationships/image" Target="../media/image345.png"/><Relationship Id="rId15" Type="http://schemas.openxmlformats.org/officeDocument/2006/relationships/image" Target="../media/image355.png"/><Relationship Id="rId23" Type="http://schemas.openxmlformats.org/officeDocument/2006/relationships/image" Target="../media/image363.png"/><Relationship Id="rId28" Type="http://schemas.openxmlformats.org/officeDocument/2006/relationships/image" Target="../media/image368.png"/><Relationship Id="rId36" Type="http://schemas.openxmlformats.org/officeDocument/2006/relationships/image" Target="../media/image376.png"/><Relationship Id="rId49" Type="http://schemas.openxmlformats.org/officeDocument/2006/relationships/image" Target="../media/image389.emf"/><Relationship Id="rId10" Type="http://schemas.openxmlformats.org/officeDocument/2006/relationships/image" Target="../media/image350.png"/><Relationship Id="rId19" Type="http://schemas.openxmlformats.org/officeDocument/2006/relationships/image" Target="../media/image359.png"/><Relationship Id="rId31" Type="http://schemas.openxmlformats.org/officeDocument/2006/relationships/image" Target="../media/image371.png"/><Relationship Id="rId44" Type="http://schemas.openxmlformats.org/officeDocument/2006/relationships/image" Target="../media/image384.png"/><Relationship Id="rId4" Type="http://schemas.openxmlformats.org/officeDocument/2006/relationships/image" Target="../media/image344.png"/><Relationship Id="rId9" Type="http://schemas.openxmlformats.org/officeDocument/2006/relationships/image" Target="../media/image349.png"/><Relationship Id="rId14" Type="http://schemas.openxmlformats.org/officeDocument/2006/relationships/image" Target="../media/image354.png"/><Relationship Id="rId22" Type="http://schemas.openxmlformats.org/officeDocument/2006/relationships/image" Target="../media/image362.png"/><Relationship Id="rId27" Type="http://schemas.openxmlformats.org/officeDocument/2006/relationships/image" Target="../media/image367.png"/><Relationship Id="rId30" Type="http://schemas.openxmlformats.org/officeDocument/2006/relationships/image" Target="../media/image370.png"/><Relationship Id="rId35" Type="http://schemas.openxmlformats.org/officeDocument/2006/relationships/image" Target="../media/image375.png"/><Relationship Id="rId43" Type="http://schemas.openxmlformats.org/officeDocument/2006/relationships/image" Target="../media/image383.png"/><Relationship Id="rId48" Type="http://schemas.openxmlformats.org/officeDocument/2006/relationships/image" Target="../media/image388.png"/><Relationship Id="rId8" Type="http://schemas.openxmlformats.org/officeDocument/2006/relationships/image" Target="../media/image348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1.emf"/><Relationship Id="rId18" Type="http://schemas.openxmlformats.org/officeDocument/2006/relationships/image" Target="../media/image406.png"/><Relationship Id="rId26" Type="http://schemas.openxmlformats.org/officeDocument/2006/relationships/image" Target="../media/image414.emf"/><Relationship Id="rId39" Type="http://schemas.openxmlformats.org/officeDocument/2006/relationships/image" Target="../media/image427.emf"/><Relationship Id="rId21" Type="http://schemas.openxmlformats.org/officeDocument/2006/relationships/image" Target="../media/image409.png"/><Relationship Id="rId34" Type="http://schemas.openxmlformats.org/officeDocument/2006/relationships/image" Target="../media/image422.emf"/><Relationship Id="rId42" Type="http://schemas.openxmlformats.org/officeDocument/2006/relationships/image" Target="../media/image430.emf"/><Relationship Id="rId47" Type="http://schemas.openxmlformats.org/officeDocument/2006/relationships/image" Target="../media/image435.emf"/><Relationship Id="rId50" Type="http://schemas.openxmlformats.org/officeDocument/2006/relationships/image" Target="../media/image438.emf"/><Relationship Id="rId55" Type="http://schemas.openxmlformats.org/officeDocument/2006/relationships/image" Target="../media/image443.emf"/><Relationship Id="rId7" Type="http://schemas.openxmlformats.org/officeDocument/2006/relationships/image" Target="../media/image395.emf"/><Relationship Id="rId12" Type="http://schemas.openxmlformats.org/officeDocument/2006/relationships/image" Target="../media/image400.png"/><Relationship Id="rId17" Type="http://schemas.openxmlformats.org/officeDocument/2006/relationships/image" Target="../media/image405.emf"/><Relationship Id="rId25" Type="http://schemas.openxmlformats.org/officeDocument/2006/relationships/image" Target="../media/image413.png"/><Relationship Id="rId33" Type="http://schemas.openxmlformats.org/officeDocument/2006/relationships/image" Target="../media/image421.emf"/><Relationship Id="rId38" Type="http://schemas.openxmlformats.org/officeDocument/2006/relationships/image" Target="../media/image426.emf"/><Relationship Id="rId46" Type="http://schemas.openxmlformats.org/officeDocument/2006/relationships/image" Target="../media/image434.emf"/><Relationship Id="rId59" Type="http://schemas.openxmlformats.org/officeDocument/2006/relationships/image" Target="../media/image447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04.emf"/><Relationship Id="rId20" Type="http://schemas.openxmlformats.org/officeDocument/2006/relationships/image" Target="../media/image408.emf"/><Relationship Id="rId29" Type="http://schemas.openxmlformats.org/officeDocument/2006/relationships/image" Target="../media/image417.emf"/><Relationship Id="rId41" Type="http://schemas.openxmlformats.org/officeDocument/2006/relationships/image" Target="../media/image429.emf"/><Relationship Id="rId54" Type="http://schemas.openxmlformats.org/officeDocument/2006/relationships/image" Target="../media/image4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4.png"/><Relationship Id="rId11" Type="http://schemas.openxmlformats.org/officeDocument/2006/relationships/image" Target="../media/image399.emf"/><Relationship Id="rId24" Type="http://schemas.openxmlformats.org/officeDocument/2006/relationships/image" Target="../media/image412.emf"/><Relationship Id="rId32" Type="http://schemas.openxmlformats.org/officeDocument/2006/relationships/image" Target="../media/image420.emf"/><Relationship Id="rId37" Type="http://schemas.openxmlformats.org/officeDocument/2006/relationships/image" Target="../media/image425.emf"/><Relationship Id="rId40" Type="http://schemas.openxmlformats.org/officeDocument/2006/relationships/image" Target="../media/image428.emf"/><Relationship Id="rId45" Type="http://schemas.openxmlformats.org/officeDocument/2006/relationships/image" Target="../media/image433.emf"/><Relationship Id="rId53" Type="http://schemas.openxmlformats.org/officeDocument/2006/relationships/image" Target="../media/image441.emf"/><Relationship Id="rId58" Type="http://schemas.openxmlformats.org/officeDocument/2006/relationships/image" Target="../media/image446.emf"/><Relationship Id="rId5" Type="http://schemas.openxmlformats.org/officeDocument/2006/relationships/image" Target="../media/image393.emf"/><Relationship Id="rId15" Type="http://schemas.openxmlformats.org/officeDocument/2006/relationships/image" Target="../media/image403.png"/><Relationship Id="rId23" Type="http://schemas.openxmlformats.org/officeDocument/2006/relationships/image" Target="../media/image411.png"/><Relationship Id="rId28" Type="http://schemas.openxmlformats.org/officeDocument/2006/relationships/image" Target="../media/image416.emf"/><Relationship Id="rId36" Type="http://schemas.openxmlformats.org/officeDocument/2006/relationships/image" Target="../media/image424.emf"/><Relationship Id="rId49" Type="http://schemas.openxmlformats.org/officeDocument/2006/relationships/image" Target="../media/image437.emf"/><Relationship Id="rId57" Type="http://schemas.openxmlformats.org/officeDocument/2006/relationships/image" Target="../media/image445.emf"/><Relationship Id="rId10" Type="http://schemas.openxmlformats.org/officeDocument/2006/relationships/image" Target="../media/image398.emf"/><Relationship Id="rId19" Type="http://schemas.openxmlformats.org/officeDocument/2006/relationships/image" Target="../media/image407.emf"/><Relationship Id="rId31" Type="http://schemas.openxmlformats.org/officeDocument/2006/relationships/image" Target="../media/image419.emf"/><Relationship Id="rId44" Type="http://schemas.openxmlformats.org/officeDocument/2006/relationships/image" Target="../media/image432.emf"/><Relationship Id="rId52" Type="http://schemas.openxmlformats.org/officeDocument/2006/relationships/image" Target="../media/image440.emf"/><Relationship Id="rId4" Type="http://schemas.openxmlformats.org/officeDocument/2006/relationships/image" Target="../media/image392.emf"/><Relationship Id="rId9" Type="http://schemas.openxmlformats.org/officeDocument/2006/relationships/image" Target="../media/image397.png"/><Relationship Id="rId14" Type="http://schemas.openxmlformats.org/officeDocument/2006/relationships/image" Target="../media/image402.emf"/><Relationship Id="rId22" Type="http://schemas.openxmlformats.org/officeDocument/2006/relationships/image" Target="../media/image410.emf"/><Relationship Id="rId27" Type="http://schemas.openxmlformats.org/officeDocument/2006/relationships/image" Target="../media/image415.png"/><Relationship Id="rId30" Type="http://schemas.openxmlformats.org/officeDocument/2006/relationships/image" Target="../media/image418.emf"/><Relationship Id="rId35" Type="http://schemas.openxmlformats.org/officeDocument/2006/relationships/image" Target="../media/image423.emf"/><Relationship Id="rId43" Type="http://schemas.openxmlformats.org/officeDocument/2006/relationships/image" Target="../media/image431.emf"/><Relationship Id="rId48" Type="http://schemas.openxmlformats.org/officeDocument/2006/relationships/image" Target="../media/image436.emf"/><Relationship Id="rId56" Type="http://schemas.openxmlformats.org/officeDocument/2006/relationships/image" Target="../media/image444.png"/><Relationship Id="rId8" Type="http://schemas.openxmlformats.org/officeDocument/2006/relationships/image" Target="../media/image396.emf"/><Relationship Id="rId51" Type="http://schemas.openxmlformats.org/officeDocument/2006/relationships/image" Target="../media/image439.emf"/><Relationship Id="rId3" Type="http://schemas.openxmlformats.org/officeDocument/2006/relationships/image" Target="../media/image39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emf"/><Relationship Id="rId7" Type="http://schemas.openxmlformats.org/officeDocument/2006/relationships/image" Target="../media/image45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1.emf"/><Relationship Id="rId5" Type="http://schemas.openxmlformats.org/officeDocument/2006/relationships/image" Target="../media/image450.png"/><Relationship Id="rId4" Type="http://schemas.openxmlformats.org/officeDocument/2006/relationships/image" Target="../media/image44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8.emf"/><Relationship Id="rId13" Type="http://schemas.openxmlformats.org/officeDocument/2006/relationships/image" Target="../media/image463.png"/><Relationship Id="rId18" Type="http://schemas.openxmlformats.org/officeDocument/2006/relationships/image" Target="../media/image468.emf"/><Relationship Id="rId26" Type="http://schemas.openxmlformats.org/officeDocument/2006/relationships/image" Target="../media/image476.png"/><Relationship Id="rId39" Type="http://schemas.openxmlformats.org/officeDocument/2006/relationships/image" Target="../media/image489.emf"/><Relationship Id="rId3" Type="http://schemas.openxmlformats.org/officeDocument/2006/relationships/image" Target="../media/image453.emf"/><Relationship Id="rId21" Type="http://schemas.openxmlformats.org/officeDocument/2006/relationships/image" Target="../media/image471.emf"/><Relationship Id="rId34" Type="http://schemas.openxmlformats.org/officeDocument/2006/relationships/image" Target="../media/image484.emf"/><Relationship Id="rId7" Type="http://schemas.openxmlformats.org/officeDocument/2006/relationships/image" Target="../media/image457.emf"/><Relationship Id="rId12" Type="http://schemas.openxmlformats.org/officeDocument/2006/relationships/image" Target="../media/image462.emf"/><Relationship Id="rId17" Type="http://schemas.openxmlformats.org/officeDocument/2006/relationships/image" Target="../media/image467.emf"/><Relationship Id="rId25" Type="http://schemas.openxmlformats.org/officeDocument/2006/relationships/image" Target="../media/image475.png"/><Relationship Id="rId33" Type="http://schemas.openxmlformats.org/officeDocument/2006/relationships/image" Target="../media/image483.emf"/><Relationship Id="rId38" Type="http://schemas.openxmlformats.org/officeDocument/2006/relationships/image" Target="../media/image488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66.emf"/><Relationship Id="rId20" Type="http://schemas.openxmlformats.org/officeDocument/2006/relationships/image" Target="../media/image470.emf"/><Relationship Id="rId29" Type="http://schemas.openxmlformats.org/officeDocument/2006/relationships/image" Target="../media/image4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6.emf"/><Relationship Id="rId11" Type="http://schemas.openxmlformats.org/officeDocument/2006/relationships/image" Target="../media/image461.emf"/><Relationship Id="rId24" Type="http://schemas.openxmlformats.org/officeDocument/2006/relationships/image" Target="../media/image474.png"/><Relationship Id="rId32" Type="http://schemas.openxmlformats.org/officeDocument/2006/relationships/image" Target="../media/image482.emf"/><Relationship Id="rId37" Type="http://schemas.openxmlformats.org/officeDocument/2006/relationships/image" Target="../media/image487.emf"/><Relationship Id="rId40" Type="http://schemas.openxmlformats.org/officeDocument/2006/relationships/image" Target="../media/image490.emf"/><Relationship Id="rId5" Type="http://schemas.openxmlformats.org/officeDocument/2006/relationships/image" Target="../media/image455.emf"/><Relationship Id="rId15" Type="http://schemas.openxmlformats.org/officeDocument/2006/relationships/image" Target="../media/image465.emf"/><Relationship Id="rId23" Type="http://schemas.openxmlformats.org/officeDocument/2006/relationships/image" Target="../media/image473.png"/><Relationship Id="rId28" Type="http://schemas.openxmlformats.org/officeDocument/2006/relationships/image" Target="../media/image478.png"/><Relationship Id="rId36" Type="http://schemas.openxmlformats.org/officeDocument/2006/relationships/image" Target="../media/image486.emf"/><Relationship Id="rId10" Type="http://schemas.openxmlformats.org/officeDocument/2006/relationships/image" Target="../media/image460.emf"/><Relationship Id="rId19" Type="http://schemas.openxmlformats.org/officeDocument/2006/relationships/image" Target="../media/image469.emf"/><Relationship Id="rId31" Type="http://schemas.openxmlformats.org/officeDocument/2006/relationships/image" Target="../media/image481.png"/><Relationship Id="rId4" Type="http://schemas.openxmlformats.org/officeDocument/2006/relationships/image" Target="../media/image454.emf"/><Relationship Id="rId9" Type="http://schemas.openxmlformats.org/officeDocument/2006/relationships/image" Target="../media/image459.emf"/><Relationship Id="rId14" Type="http://schemas.openxmlformats.org/officeDocument/2006/relationships/image" Target="../media/image464.png"/><Relationship Id="rId22" Type="http://schemas.openxmlformats.org/officeDocument/2006/relationships/image" Target="../media/image472.png"/><Relationship Id="rId27" Type="http://schemas.openxmlformats.org/officeDocument/2006/relationships/image" Target="../media/image477.png"/><Relationship Id="rId30" Type="http://schemas.openxmlformats.org/officeDocument/2006/relationships/image" Target="../media/image480.png"/><Relationship Id="rId35" Type="http://schemas.openxmlformats.org/officeDocument/2006/relationships/image" Target="../media/image48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7.emf"/><Relationship Id="rId13" Type="http://schemas.openxmlformats.org/officeDocument/2006/relationships/image" Target="../media/image502.emf"/><Relationship Id="rId18" Type="http://schemas.openxmlformats.org/officeDocument/2006/relationships/image" Target="../media/image507.emf"/><Relationship Id="rId26" Type="http://schemas.openxmlformats.org/officeDocument/2006/relationships/image" Target="../media/image515.emf"/><Relationship Id="rId3" Type="http://schemas.openxmlformats.org/officeDocument/2006/relationships/image" Target="../media/image492.emf"/><Relationship Id="rId21" Type="http://schemas.openxmlformats.org/officeDocument/2006/relationships/image" Target="../media/image510.emf"/><Relationship Id="rId7" Type="http://schemas.openxmlformats.org/officeDocument/2006/relationships/image" Target="../media/image496.png"/><Relationship Id="rId12" Type="http://schemas.openxmlformats.org/officeDocument/2006/relationships/image" Target="../media/image501.emf"/><Relationship Id="rId17" Type="http://schemas.openxmlformats.org/officeDocument/2006/relationships/image" Target="../media/image506.png"/><Relationship Id="rId25" Type="http://schemas.openxmlformats.org/officeDocument/2006/relationships/image" Target="../media/image514.emf"/><Relationship Id="rId2" Type="http://schemas.openxmlformats.org/officeDocument/2006/relationships/image" Target="../media/image491.emf"/><Relationship Id="rId16" Type="http://schemas.openxmlformats.org/officeDocument/2006/relationships/image" Target="../media/image505.emf"/><Relationship Id="rId20" Type="http://schemas.openxmlformats.org/officeDocument/2006/relationships/image" Target="../media/image509.emf"/><Relationship Id="rId29" Type="http://schemas.openxmlformats.org/officeDocument/2006/relationships/image" Target="../media/image5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5.emf"/><Relationship Id="rId11" Type="http://schemas.openxmlformats.org/officeDocument/2006/relationships/image" Target="../media/image500.emf"/><Relationship Id="rId24" Type="http://schemas.openxmlformats.org/officeDocument/2006/relationships/image" Target="../media/image513.emf"/><Relationship Id="rId5" Type="http://schemas.openxmlformats.org/officeDocument/2006/relationships/image" Target="../media/image494.emf"/><Relationship Id="rId15" Type="http://schemas.openxmlformats.org/officeDocument/2006/relationships/image" Target="../media/image504.emf"/><Relationship Id="rId23" Type="http://schemas.openxmlformats.org/officeDocument/2006/relationships/image" Target="../media/image512.emf"/><Relationship Id="rId28" Type="http://schemas.openxmlformats.org/officeDocument/2006/relationships/image" Target="../media/image517.emf"/><Relationship Id="rId10" Type="http://schemas.openxmlformats.org/officeDocument/2006/relationships/image" Target="../media/image499.emf"/><Relationship Id="rId19" Type="http://schemas.openxmlformats.org/officeDocument/2006/relationships/image" Target="../media/image508.emf"/><Relationship Id="rId4" Type="http://schemas.openxmlformats.org/officeDocument/2006/relationships/image" Target="../media/image493.emf"/><Relationship Id="rId9" Type="http://schemas.openxmlformats.org/officeDocument/2006/relationships/image" Target="../media/image498.emf"/><Relationship Id="rId14" Type="http://schemas.openxmlformats.org/officeDocument/2006/relationships/image" Target="../media/image503.emf"/><Relationship Id="rId22" Type="http://schemas.openxmlformats.org/officeDocument/2006/relationships/image" Target="../media/image511.emf"/><Relationship Id="rId27" Type="http://schemas.openxmlformats.org/officeDocument/2006/relationships/image" Target="../media/image51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5.emf"/><Relationship Id="rId13" Type="http://schemas.openxmlformats.org/officeDocument/2006/relationships/image" Target="../media/image530.emf"/><Relationship Id="rId18" Type="http://schemas.openxmlformats.org/officeDocument/2006/relationships/image" Target="../media/image535.emf"/><Relationship Id="rId26" Type="http://schemas.openxmlformats.org/officeDocument/2006/relationships/image" Target="../media/image543.emf"/><Relationship Id="rId3" Type="http://schemas.openxmlformats.org/officeDocument/2006/relationships/image" Target="../media/image520.emf"/><Relationship Id="rId21" Type="http://schemas.openxmlformats.org/officeDocument/2006/relationships/image" Target="../media/image538.emf"/><Relationship Id="rId34" Type="http://schemas.openxmlformats.org/officeDocument/2006/relationships/image" Target="../media/image551.emf"/><Relationship Id="rId7" Type="http://schemas.openxmlformats.org/officeDocument/2006/relationships/image" Target="../media/image524.emf"/><Relationship Id="rId12" Type="http://schemas.openxmlformats.org/officeDocument/2006/relationships/image" Target="../media/image529.emf"/><Relationship Id="rId17" Type="http://schemas.openxmlformats.org/officeDocument/2006/relationships/image" Target="../media/image534.emf"/><Relationship Id="rId25" Type="http://schemas.openxmlformats.org/officeDocument/2006/relationships/image" Target="../media/image542.png"/><Relationship Id="rId33" Type="http://schemas.openxmlformats.org/officeDocument/2006/relationships/image" Target="../media/image550.emf"/><Relationship Id="rId2" Type="http://schemas.openxmlformats.org/officeDocument/2006/relationships/image" Target="../media/image519.emf"/><Relationship Id="rId16" Type="http://schemas.openxmlformats.org/officeDocument/2006/relationships/image" Target="../media/image533.emf"/><Relationship Id="rId20" Type="http://schemas.openxmlformats.org/officeDocument/2006/relationships/image" Target="../media/image537.emf"/><Relationship Id="rId29" Type="http://schemas.openxmlformats.org/officeDocument/2006/relationships/image" Target="../media/image5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3.emf"/><Relationship Id="rId11" Type="http://schemas.openxmlformats.org/officeDocument/2006/relationships/image" Target="../media/image528.emf"/><Relationship Id="rId24" Type="http://schemas.openxmlformats.org/officeDocument/2006/relationships/image" Target="../media/image541.png"/><Relationship Id="rId32" Type="http://schemas.openxmlformats.org/officeDocument/2006/relationships/image" Target="../media/image549.emf"/><Relationship Id="rId37" Type="http://schemas.openxmlformats.org/officeDocument/2006/relationships/image" Target="../media/image554.emf"/><Relationship Id="rId5" Type="http://schemas.openxmlformats.org/officeDocument/2006/relationships/image" Target="../media/image522.emf"/><Relationship Id="rId15" Type="http://schemas.openxmlformats.org/officeDocument/2006/relationships/image" Target="../media/image532.emf"/><Relationship Id="rId23" Type="http://schemas.openxmlformats.org/officeDocument/2006/relationships/image" Target="../media/image540.png"/><Relationship Id="rId28" Type="http://schemas.openxmlformats.org/officeDocument/2006/relationships/image" Target="../media/image545.emf"/><Relationship Id="rId36" Type="http://schemas.openxmlformats.org/officeDocument/2006/relationships/image" Target="../media/image553.emf"/><Relationship Id="rId10" Type="http://schemas.openxmlformats.org/officeDocument/2006/relationships/image" Target="../media/image527.emf"/><Relationship Id="rId19" Type="http://schemas.openxmlformats.org/officeDocument/2006/relationships/image" Target="../media/image536.emf"/><Relationship Id="rId31" Type="http://schemas.openxmlformats.org/officeDocument/2006/relationships/image" Target="../media/image548.emf"/><Relationship Id="rId4" Type="http://schemas.openxmlformats.org/officeDocument/2006/relationships/image" Target="../media/image521.emf"/><Relationship Id="rId9" Type="http://schemas.openxmlformats.org/officeDocument/2006/relationships/image" Target="../media/image526.emf"/><Relationship Id="rId14" Type="http://schemas.openxmlformats.org/officeDocument/2006/relationships/image" Target="../media/image531.emf"/><Relationship Id="rId22" Type="http://schemas.openxmlformats.org/officeDocument/2006/relationships/image" Target="../media/image539.emf"/><Relationship Id="rId27" Type="http://schemas.openxmlformats.org/officeDocument/2006/relationships/image" Target="../media/image544.emf"/><Relationship Id="rId30" Type="http://schemas.openxmlformats.org/officeDocument/2006/relationships/image" Target="../media/image547.emf"/><Relationship Id="rId35" Type="http://schemas.openxmlformats.org/officeDocument/2006/relationships/image" Target="../media/image55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1.emf"/><Relationship Id="rId13" Type="http://schemas.openxmlformats.org/officeDocument/2006/relationships/image" Target="../media/image566.emf"/><Relationship Id="rId18" Type="http://schemas.openxmlformats.org/officeDocument/2006/relationships/image" Target="../media/image571.emf"/><Relationship Id="rId26" Type="http://schemas.openxmlformats.org/officeDocument/2006/relationships/image" Target="../media/image579.emf"/><Relationship Id="rId3" Type="http://schemas.openxmlformats.org/officeDocument/2006/relationships/image" Target="../media/image556.emf"/><Relationship Id="rId21" Type="http://schemas.openxmlformats.org/officeDocument/2006/relationships/image" Target="../media/image574.emf"/><Relationship Id="rId34" Type="http://schemas.openxmlformats.org/officeDocument/2006/relationships/image" Target="../media/image587.emf"/><Relationship Id="rId7" Type="http://schemas.openxmlformats.org/officeDocument/2006/relationships/image" Target="../media/image560.emf"/><Relationship Id="rId12" Type="http://schemas.openxmlformats.org/officeDocument/2006/relationships/image" Target="../media/image565.emf"/><Relationship Id="rId17" Type="http://schemas.openxmlformats.org/officeDocument/2006/relationships/image" Target="../media/image570.emf"/><Relationship Id="rId25" Type="http://schemas.openxmlformats.org/officeDocument/2006/relationships/image" Target="../media/image578.emf"/><Relationship Id="rId33" Type="http://schemas.openxmlformats.org/officeDocument/2006/relationships/image" Target="../media/image586.emf"/><Relationship Id="rId2" Type="http://schemas.openxmlformats.org/officeDocument/2006/relationships/image" Target="../media/image555.emf"/><Relationship Id="rId16" Type="http://schemas.openxmlformats.org/officeDocument/2006/relationships/image" Target="../media/image569.emf"/><Relationship Id="rId20" Type="http://schemas.openxmlformats.org/officeDocument/2006/relationships/image" Target="../media/image573.emf"/><Relationship Id="rId29" Type="http://schemas.openxmlformats.org/officeDocument/2006/relationships/image" Target="../media/image58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9.emf"/><Relationship Id="rId11" Type="http://schemas.openxmlformats.org/officeDocument/2006/relationships/image" Target="../media/image564.emf"/><Relationship Id="rId24" Type="http://schemas.openxmlformats.org/officeDocument/2006/relationships/image" Target="../media/image577.emf"/><Relationship Id="rId32" Type="http://schemas.openxmlformats.org/officeDocument/2006/relationships/image" Target="../media/image585.emf"/><Relationship Id="rId37" Type="http://schemas.openxmlformats.org/officeDocument/2006/relationships/image" Target="../media/image590.emf"/><Relationship Id="rId5" Type="http://schemas.openxmlformats.org/officeDocument/2006/relationships/image" Target="../media/image558.emf"/><Relationship Id="rId15" Type="http://schemas.openxmlformats.org/officeDocument/2006/relationships/image" Target="../media/image568.emf"/><Relationship Id="rId23" Type="http://schemas.openxmlformats.org/officeDocument/2006/relationships/image" Target="../media/image576.emf"/><Relationship Id="rId28" Type="http://schemas.openxmlformats.org/officeDocument/2006/relationships/image" Target="../media/image581.emf"/><Relationship Id="rId36" Type="http://schemas.openxmlformats.org/officeDocument/2006/relationships/image" Target="../media/image589.emf"/><Relationship Id="rId10" Type="http://schemas.openxmlformats.org/officeDocument/2006/relationships/image" Target="../media/image563.emf"/><Relationship Id="rId19" Type="http://schemas.openxmlformats.org/officeDocument/2006/relationships/image" Target="../media/image572.emf"/><Relationship Id="rId31" Type="http://schemas.openxmlformats.org/officeDocument/2006/relationships/image" Target="../media/image584.emf"/><Relationship Id="rId4" Type="http://schemas.openxmlformats.org/officeDocument/2006/relationships/image" Target="../media/image557.emf"/><Relationship Id="rId9" Type="http://schemas.openxmlformats.org/officeDocument/2006/relationships/image" Target="../media/image562.emf"/><Relationship Id="rId14" Type="http://schemas.openxmlformats.org/officeDocument/2006/relationships/image" Target="../media/image567.emf"/><Relationship Id="rId22" Type="http://schemas.openxmlformats.org/officeDocument/2006/relationships/image" Target="../media/image575.emf"/><Relationship Id="rId27" Type="http://schemas.openxmlformats.org/officeDocument/2006/relationships/image" Target="../media/image580.emf"/><Relationship Id="rId30" Type="http://schemas.openxmlformats.org/officeDocument/2006/relationships/image" Target="../media/image583.emf"/><Relationship Id="rId35" Type="http://schemas.openxmlformats.org/officeDocument/2006/relationships/image" Target="../media/image58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7.emf"/><Relationship Id="rId13" Type="http://schemas.openxmlformats.org/officeDocument/2006/relationships/image" Target="../media/image602.emf"/><Relationship Id="rId18" Type="http://schemas.openxmlformats.org/officeDocument/2006/relationships/image" Target="../media/image607.emf"/><Relationship Id="rId3" Type="http://schemas.openxmlformats.org/officeDocument/2006/relationships/image" Target="../media/image592.emf"/><Relationship Id="rId21" Type="http://schemas.openxmlformats.org/officeDocument/2006/relationships/image" Target="../media/image610.emf"/><Relationship Id="rId7" Type="http://schemas.openxmlformats.org/officeDocument/2006/relationships/image" Target="../media/image596.emf"/><Relationship Id="rId12" Type="http://schemas.openxmlformats.org/officeDocument/2006/relationships/image" Target="../media/image601.emf"/><Relationship Id="rId17" Type="http://schemas.openxmlformats.org/officeDocument/2006/relationships/image" Target="../media/image606.emf"/><Relationship Id="rId2" Type="http://schemas.openxmlformats.org/officeDocument/2006/relationships/image" Target="../media/image591.emf"/><Relationship Id="rId16" Type="http://schemas.openxmlformats.org/officeDocument/2006/relationships/image" Target="../media/image605.emf"/><Relationship Id="rId20" Type="http://schemas.openxmlformats.org/officeDocument/2006/relationships/image" Target="../media/image6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5.emf"/><Relationship Id="rId11" Type="http://schemas.openxmlformats.org/officeDocument/2006/relationships/image" Target="../media/image600.emf"/><Relationship Id="rId5" Type="http://schemas.openxmlformats.org/officeDocument/2006/relationships/image" Target="../media/image594.emf"/><Relationship Id="rId15" Type="http://schemas.openxmlformats.org/officeDocument/2006/relationships/image" Target="../media/image604.emf"/><Relationship Id="rId10" Type="http://schemas.openxmlformats.org/officeDocument/2006/relationships/image" Target="../media/image599.emf"/><Relationship Id="rId19" Type="http://schemas.openxmlformats.org/officeDocument/2006/relationships/image" Target="../media/image608.emf"/><Relationship Id="rId4" Type="http://schemas.openxmlformats.org/officeDocument/2006/relationships/image" Target="../media/image593.emf"/><Relationship Id="rId9" Type="http://schemas.openxmlformats.org/officeDocument/2006/relationships/image" Target="../media/image598.emf"/><Relationship Id="rId14" Type="http://schemas.openxmlformats.org/officeDocument/2006/relationships/image" Target="../media/image603.emf"/><Relationship Id="rId22" Type="http://schemas.openxmlformats.org/officeDocument/2006/relationships/image" Target="../media/image611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7.png"/><Relationship Id="rId13" Type="http://schemas.openxmlformats.org/officeDocument/2006/relationships/image" Target="../media/image622.emf"/><Relationship Id="rId18" Type="http://schemas.openxmlformats.org/officeDocument/2006/relationships/image" Target="../media/image627.png"/><Relationship Id="rId3" Type="http://schemas.openxmlformats.org/officeDocument/2006/relationships/image" Target="../media/image612.png"/><Relationship Id="rId7" Type="http://schemas.openxmlformats.org/officeDocument/2006/relationships/image" Target="../media/image616.png"/><Relationship Id="rId12" Type="http://schemas.openxmlformats.org/officeDocument/2006/relationships/image" Target="../media/image621.png"/><Relationship Id="rId17" Type="http://schemas.openxmlformats.org/officeDocument/2006/relationships/image" Target="../media/image626.em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5.png"/><Relationship Id="rId11" Type="http://schemas.openxmlformats.org/officeDocument/2006/relationships/image" Target="../media/image620.png"/><Relationship Id="rId5" Type="http://schemas.openxmlformats.org/officeDocument/2006/relationships/image" Target="../media/image614.png"/><Relationship Id="rId15" Type="http://schemas.openxmlformats.org/officeDocument/2006/relationships/image" Target="../media/image624.emf"/><Relationship Id="rId10" Type="http://schemas.openxmlformats.org/officeDocument/2006/relationships/image" Target="../media/image619.png"/><Relationship Id="rId4" Type="http://schemas.openxmlformats.org/officeDocument/2006/relationships/image" Target="../media/image613.png"/><Relationship Id="rId9" Type="http://schemas.openxmlformats.org/officeDocument/2006/relationships/image" Target="../media/image618.png"/><Relationship Id="rId14" Type="http://schemas.openxmlformats.org/officeDocument/2006/relationships/image" Target="../media/image623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26" Type="http://schemas.openxmlformats.org/officeDocument/2006/relationships/image" Target="../media/image26.emf"/><Relationship Id="rId39" Type="http://schemas.openxmlformats.org/officeDocument/2006/relationships/image" Target="../media/image39.emf"/><Relationship Id="rId21" Type="http://schemas.openxmlformats.org/officeDocument/2006/relationships/image" Target="../media/image21.emf"/><Relationship Id="rId34" Type="http://schemas.openxmlformats.org/officeDocument/2006/relationships/image" Target="../media/image34.emf"/><Relationship Id="rId42" Type="http://schemas.openxmlformats.org/officeDocument/2006/relationships/image" Target="../media/image42.png"/><Relationship Id="rId47" Type="http://schemas.openxmlformats.org/officeDocument/2006/relationships/image" Target="../media/image47.png"/><Relationship Id="rId50" Type="http://schemas.openxmlformats.org/officeDocument/2006/relationships/image" Target="../media/image50.png"/><Relationship Id="rId55" Type="http://schemas.openxmlformats.org/officeDocument/2006/relationships/image" Target="../media/image55.emf"/><Relationship Id="rId63" Type="http://schemas.openxmlformats.org/officeDocument/2006/relationships/image" Target="../media/image63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emf"/><Relationship Id="rId20" Type="http://schemas.openxmlformats.org/officeDocument/2006/relationships/image" Target="../media/image20.emf"/><Relationship Id="rId29" Type="http://schemas.openxmlformats.org/officeDocument/2006/relationships/image" Target="../media/image29.emf"/><Relationship Id="rId41" Type="http://schemas.openxmlformats.org/officeDocument/2006/relationships/image" Target="../media/image41.emf"/><Relationship Id="rId54" Type="http://schemas.openxmlformats.org/officeDocument/2006/relationships/image" Target="../media/image54.emf"/><Relationship Id="rId6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24" Type="http://schemas.openxmlformats.org/officeDocument/2006/relationships/image" Target="../media/image24.emf"/><Relationship Id="rId32" Type="http://schemas.openxmlformats.org/officeDocument/2006/relationships/image" Target="../media/image32.emf"/><Relationship Id="rId37" Type="http://schemas.openxmlformats.org/officeDocument/2006/relationships/image" Target="../media/image37.emf"/><Relationship Id="rId40" Type="http://schemas.openxmlformats.org/officeDocument/2006/relationships/image" Target="../media/image40.emf"/><Relationship Id="rId45" Type="http://schemas.openxmlformats.org/officeDocument/2006/relationships/image" Target="../media/image45.png"/><Relationship Id="rId53" Type="http://schemas.openxmlformats.org/officeDocument/2006/relationships/image" Target="../media/image53.emf"/><Relationship Id="rId58" Type="http://schemas.openxmlformats.org/officeDocument/2006/relationships/image" Target="../media/image58.emf"/><Relationship Id="rId66" Type="http://schemas.openxmlformats.org/officeDocument/2006/relationships/image" Target="../media/image66.png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23" Type="http://schemas.openxmlformats.org/officeDocument/2006/relationships/image" Target="../media/image23.emf"/><Relationship Id="rId28" Type="http://schemas.openxmlformats.org/officeDocument/2006/relationships/image" Target="../media/image28.emf"/><Relationship Id="rId36" Type="http://schemas.openxmlformats.org/officeDocument/2006/relationships/image" Target="../media/image36.emf"/><Relationship Id="rId49" Type="http://schemas.openxmlformats.org/officeDocument/2006/relationships/image" Target="../media/image49.png"/><Relationship Id="rId57" Type="http://schemas.openxmlformats.org/officeDocument/2006/relationships/image" Target="../media/image57.emf"/><Relationship Id="rId61" Type="http://schemas.openxmlformats.org/officeDocument/2006/relationships/image" Target="../media/image61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31" Type="http://schemas.openxmlformats.org/officeDocument/2006/relationships/image" Target="../media/image31.emf"/><Relationship Id="rId44" Type="http://schemas.openxmlformats.org/officeDocument/2006/relationships/image" Target="../media/image44.png"/><Relationship Id="rId52" Type="http://schemas.openxmlformats.org/officeDocument/2006/relationships/image" Target="../media/image52.png"/><Relationship Id="rId60" Type="http://schemas.openxmlformats.org/officeDocument/2006/relationships/image" Target="../media/image60.emf"/><Relationship Id="rId65" Type="http://schemas.openxmlformats.org/officeDocument/2006/relationships/image" Target="../media/image65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Relationship Id="rId22" Type="http://schemas.openxmlformats.org/officeDocument/2006/relationships/image" Target="../media/image22.emf"/><Relationship Id="rId27" Type="http://schemas.openxmlformats.org/officeDocument/2006/relationships/image" Target="../media/image27.emf"/><Relationship Id="rId30" Type="http://schemas.openxmlformats.org/officeDocument/2006/relationships/image" Target="../media/image30.emf"/><Relationship Id="rId35" Type="http://schemas.openxmlformats.org/officeDocument/2006/relationships/image" Target="../media/image35.emf"/><Relationship Id="rId43" Type="http://schemas.openxmlformats.org/officeDocument/2006/relationships/image" Target="../media/image43.png"/><Relationship Id="rId48" Type="http://schemas.openxmlformats.org/officeDocument/2006/relationships/image" Target="../media/image48.png"/><Relationship Id="rId56" Type="http://schemas.openxmlformats.org/officeDocument/2006/relationships/image" Target="../media/image56.emf"/><Relationship Id="rId64" Type="http://schemas.openxmlformats.org/officeDocument/2006/relationships/image" Target="../media/image64.png"/><Relationship Id="rId8" Type="http://schemas.openxmlformats.org/officeDocument/2006/relationships/image" Target="../media/image8.emf"/><Relationship Id="rId51" Type="http://schemas.openxmlformats.org/officeDocument/2006/relationships/image" Target="../media/image51.png"/><Relationship Id="rId3" Type="http://schemas.openxmlformats.org/officeDocument/2006/relationships/image" Target="../media/image3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5" Type="http://schemas.openxmlformats.org/officeDocument/2006/relationships/image" Target="../media/image25.emf"/><Relationship Id="rId33" Type="http://schemas.openxmlformats.org/officeDocument/2006/relationships/image" Target="../media/image33.emf"/><Relationship Id="rId38" Type="http://schemas.openxmlformats.org/officeDocument/2006/relationships/image" Target="../media/image38.emf"/><Relationship Id="rId46" Type="http://schemas.openxmlformats.org/officeDocument/2006/relationships/image" Target="../media/image46.png"/><Relationship Id="rId59" Type="http://schemas.openxmlformats.org/officeDocument/2006/relationships/image" Target="../media/image59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4.png"/><Relationship Id="rId13" Type="http://schemas.openxmlformats.org/officeDocument/2006/relationships/image" Target="../media/image639.png"/><Relationship Id="rId18" Type="http://schemas.openxmlformats.org/officeDocument/2006/relationships/image" Target="../media/image644.png"/><Relationship Id="rId3" Type="http://schemas.openxmlformats.org/officeDocument/2006/relationships/image" Target="../media/image629.png"/><Relationship Id="rId7" Type="http://schemas.openxmlformats.org/officeDocument/2006/relationships/image" Target="../media/image633.png"/><Relationship Id="rId12" Type="http://schemas.openxmlformats.org/officeDocument/2006/relationships/image" Target="../media/image638.png"/><Relationship Id="rId17" Type="http://schemas.openxmlformats.org/officeDocument/2006/relationships/image" Target="../media/image643.png"/><Relationship Id="rId2" Type="http://schemas.openxmlformats.org/officeDocument/2006/relationships/image" Target="../media/image628.png"/><Relationship Id="rId16" Type="http://schemas.openxmlformats.org/officeDocument/2006/relationships/image" Target="../media/image6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2.png"/><Relationship Id="rId11" Type="http://schemas.openxmlformats.org/officeDocument/2006/relationships/image" Target="../media/image637.png"/><Relationship Id="rId5" Type="http://schemas.openxmlformats.org/officeDocument/2006/relationships/image" Target="../media/image631.png"/><Relationship Id="rId15" Type="http://schemas.openxmlformats.org/officeDocument/2006/relationships/image" Target="../media/image641.png"/><Relationship Id="rId10" Type="http://schemas.openxmlformats.org/officeDocument/2006/relationships/image" Target="../media/image636.png"/><Relationship Id="rId4" Type="http://schemas.openxmlformats.org/officeDocument/2006/relationships/image" Target="../media/image630.png"/><Relationship Id="rId9" Type="http://schemas.openxmlformats.org/officeDocument/2006/relationships/image" Target="../media/image635.png"/><Relationship Id="rId14" Type="http://schemas.openxmlformats.org/officeDocument/2006/relationships/image" Target="../media/image6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1.emf"/><Relationship Id="rId3" Type="http://schemas.openxmlformats.org/officeDocument/2006/relationships/image" Target="../media/image646.png"/><Relationship Id="rId7" Type="http://schemas.openxmlformats.org/officeDocument/2006/relationships/image" Target="../media/image650.emf"/><Relationship Id="rId2" Type="http://schemas.openxmlformats.org/officeDocument/2006/relationships/image" Target="../media/image6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9.emf"/><Relationship Id="rId5" Type="http://schemas.openxmlformats.org/officeDocument/2006/relationships/image" Target="../media/image648.emf"/><Relationship Id="rId4" Type="http://schemas.openxmlformats.org/officeDocument/2006/relationships/image" Target="../media/image64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8.png"/><Relationship Id="rId13" Type="http://schemas.openxmlformats.org/officeDocument/2006/relationships/image" Target="../media/image663.png"/><Relationship Id="rId3" Type="http://schemas.openxmlformats.org/officeDocument/2006/relationships/image" Target="../media/image653.png"/><Relationship Id="rId7" Type="http://schemas.openxmlformats.org/officeDocument/2006/relationships/image" Target="../media/image657.png"/><Relationship Id="rId12" Type="http://schemas.openxmlformats.org/officeDocument/2006/relationships/image" Target="../media/image662.png"/><Relationship Id="rId17" Type="http://schemas.openxmlformats.org/officeDocument/2006/relationships/image" Target="../media/image667.png"/><Relationship Id="rId2" Type="http://schemas.openxmlformats.org/officeDocument/2006/relationships/image" Target="../media/image652.png"/><Relationship Id="rId16" Type="http://schemas.openxmlformats.org/officeDocument/2006/relationships/image" Target="../media/image6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6.png"/><Relationship Id="rId11" Type="http://schemas.openxmlformats.org/officeDocument/2006/relationships/image" Target="../media/image661.png"/><Relationship Id="rId5" Type="http://schemas.openxmlformats.org/officeDocument/2006/relationships/image" Target="../media/image655.png"/><Relationship Id="rId15" Type="http://schemas.openxmlformats.org/officeDocument/2006/relationships/image" Target="../media/image665.png"/><Relationship Id="rId10" Type="http://schemas.openxmlformats.org/officeDocument/2006/relationships/image" Target="../media/image660.png"/><Relationship Id="rId4" Type="http://schemas.openxmlformats.org/officeDocument/2006/relationships/image" Target="../media/image654.png"/><Relationship Id="rId9" Type="http://schemas.openxmlformats.org/officeDocument/2006/relationships/image" Target="../media/image659.png"/><Relationship Id="rId14" Type="http://schemas.openxmlformats.org/officeDocument/2006/relationships/image" Target="../media/image6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4.png"/><Relationship Id="rId13" Type="http://schemas.openxmlformats.org/officeDocument/2006/relationships/image" Target="../media/image679.png"/><Relationship Id="rId18" Type="http://schemas.openxmlformats.org/officeDocument/2006/relationships/image" Target="../media/image684.png"/><Relationship Id="rId3" Type="http://schemas.openxmlformats.org/officeDocument/2006/relationships/image" Target="../media/image669.png"/><Relationship Id="rId7" Type="http://schemas.openxmlformats.org/officeDocument/2006/relationships/image" Target="../media/image673.png"/><Relationship Id="rId12" Type="http://schemas.openxmlformats.org/officeDocument/2006/relationships/image" Target="../media/image678.png"/><Relationship Id="rId17" Type="http://schemas.openxmlformats.org/officeDocument/2006/relationships/image" Target="../media/image683.png"/><Relationship Id="rId2" Type="http://schemas.openxmlformats.org/officeDocument/2006/relationships/image" Target="../media/image668.png"/><Relationship Id="rId16" Type="http://schemas.openxmlformats.org/officeDocument/2006/relationships/image" Target="../media/image6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2.png"/><Relationship Id="rId11" Type="http://schemas.openxmlformats.org/officeDocument/2006/relationships/image" Target="../media/image677.png"/><Relationship Id="rId5" Type="http://schemas.openxmlformats.org/officeDocument/2006/relationships/image" Target="../media/image671.png"/><Relationship Id="rId15" Type="http://schemas.openxmlformats.org/officeDocument/2006/relationships/image" Target="../media/image681.png"/><Relationship Id="rId10" Type="http://schemas.openxmlformats.org/officeDocument/2006/relationships/image" Target="../media/image676.png"/><Relationship Id="rId19" Type="http://schemas.openxmlformats.org/officeDocument/2006/relationships/image" Target="../media/image685.png"/><Relationship Id="rId4" Type="http://schemas.openxmlformats.org/officeDocument/2006/relationships/image" Target="../media/image670.png"/><Relationship Id="rId9" Type="http://schemas.openxmlformats.org/officeDocument/2006/relationships/image" Target="../media/image675.png"/><Relationship Id="rId14" Type="http://schemas.openxmlformats.org/officeDocument/2006/relationships/image" Target="../media/image6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2.emf"/><Relationship Id="rId13" Type="http://schemas.openxmlformats.org/officeDocument/2006/relationships/image" Target="../media/image696.png"/><Relationship Id="rId18" Type="http://schemas.openxmlformats.org/officeDocument/2006/relationships/image" Target="../media/image701.emf"/><Relationship Id="rId3" Type="http://schemas.openxmlformats.org/officeDocument/2006/relationships/image" Target="../media/image687.png"/><Relationship Id="rId21" Type="http://schemas.openxmlformats.org/officeDocument/2006/relationships/image" Target="../media/image704.png"/><Relationship Id="rId7" Type="http://schemas.openxmlformats.org/officeDocument/2006/relationships/image" Target="../media/image691.emf"/><Relationship Id="rId12" Type="http://schemas.openxmlformats.org/officeDocument/2006/relationships/image" Target="../media/image681.png"/><Relationship Id="rId17" Type="http://schemas.openxmlformats.org/officeDocument/2006/relationships/image" Target="../media/image700.emf"/><Relationship Id="rId2" Type="http://schemas.openxmlformats.org/officeDocument/2006/relationships/image" Target="../media/image686.png"/><Relationship Id="rId16" Type="http://schemas.openxmlformats.org/officeDocument/2006/relationships/image" Target="../media/image699.emf"/><Relationship Id="rId20" Type="http://schemas.openxmlformats.org/officeDocument/2006/relationships/image" Target="../media/image70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11" Type="http://schemas.openxmlformats.org/officeDocument/2006/relationships/image" Target="../media/image695.png"/><Relationship Id="rId5" Type="http://schemas.openxmlformats.org/officeDocument/2006/relationships/image" Target="../media/image689.png"/><Relationship Id="rId15" Type="http://schemas.openxmlformats.org/officeDocument/2006/relationships/image" Target="../media/image698.png"/><Relationship Id="rId10" Type="http://schemas.openxmlformats.org/officeDocument/2006/relationships/image" Target="../media/image694.png"/><Relationship Id="rId19" Type="http://schemas.openxmlformats.org/officeDocument/2006/relationships/image" Target="../media/image702.emf"/><Relationship Id="rId4" Type="http://schemas.openxmlformats.org/officeDocument/2006/relationships/image" Target="../media/image688.png"/><Relationship Id="rId9" Type="http://schemas.openxmlformats.org/officeDocument/2006/relationships/image" Target="../media/image693.emf"/><Relationship Id="rId14" Type="http://schemas.openxmlformats.org/officeDocument/2006/relationships/image" Target="../media/image69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emf"/><Relationship Id="rId13" Type="http://schemas.openxmlformats.org/officeDocument/2006/relationships/image" Target="../media/image715.emf"/><Relationship Id="rId18" Type="http://schemas.openxmlformats.org/officeDocument/2006/relationships/image" Target="../media/image720.emf"/><Relationship Id="rId3" Type="http://schemas.openxmlformats.org/officeDocument/2006/relationships/image" Target="../media/image705.emf"/><Relationship Id="rId21" Type="http://schemas.openxmlformats.org/officeDocument/2006/relationships/image" Target="../media/image723.png"/><Relationship Id="rId7" Type="http://schemas.openxmlformats.org/officeDocument/2006/relationships/image" Target="../media/image709.emf"/><Relationship Id="rId12" Type="http://schemas.openxmlformats.org/officeDocument/2006/relationships/image" Target="../media/image714.emf"/><Relationship Id="rId17" Type="http://schemas.openxmlformats.org/officeDocument/2006/relationships/image" Target="../media/image719.em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18.emf"/><Relationship Id="rId20" Type="http://schemas.openxmlformats.org/officeDocument/2006/relationships/image" Target="../media/image7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8.emf"/><Relationship Id="rId11" Type="http://schemas.openxmlformats.org/officeDocument/2006/relationships/image" Target="../media/image713.emf"/><Relationship Id="rId5" Type="http://schemas.openxmlformats.org/officeDocument/2006/relationships/image" Target="../media/image707.emf"/><Relationship Id="rId15" Type="http://schemas.openxmlformats.org/officeDocument/2006/relationships/image" Target="../media/image717.emf"/><Relationship Id="rId10" Type="http://schemas.openxmlformats.org/officeDocument/2006/relationships/image" Target="../media/image712.emf"/><Relationship Id="rId19" Type="http://schemas.openxmlformats.org/officeDocument/2006/relationships/image" Target="../media/image721.emf"/><Relationship Id="rId4" Type="http://schemas.openxmlformats.org/officeDocument/2006/relationships/image" Target="../media/image706.emf"/><Relationship Id="rId9" Type="http://schemas.openxmlformats.org/officeDocument/2006/relationships/image" Target="../media/image711.emf"/><Relationship Id="rId14" Type="http://schemas.openxmlformats.org/officeDocument/2006/relationships/image" Target="../media/image716.emf"/><Relationship Id="rId22" Type="http://schemas.openxmlformats.org/officeDocument/2006/relationships/image" Target="../media/image724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1.png"/><Relationship Id="rId3" Type="http://schemas.openxmlformats.org/officeDocument/2006/relationships/image" Target="../media/image726.png"/><Relationship Id="rId7" Type="http://schemas.openxmlformats.org/officeDocument/2006/relationships/image" Target="../media/image730.png"/><Relationship Id="rId2" Type="http://schemas.openxmlformats.org/officeDocument/2006/relationships/image" Target="../media/image7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9.png"/><Relationship Id="rId5" Type="http://schemas.openxmlformats.org/officeDocument/2006/relationships/image" Target="../media/image728.png"/><Relationship Id="rId4" Type="http://schemas.openxmlformats.org/officeDocument/2006/relationships/image" Target="../media/image7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8.emf"/><Relationship Id="rId13" Type="http://schemas.openxmlformats.org/officeDocument/2006/relationships/image" Target="../media/image743.emf"/><Relationship Id="rId18" Type="http://schemas.openxmlformats.org/officeDocument/2006/relationships/image" Target="../media/image748.emf"/><Relationship Id="rId3" Type="http://schemas.openxmlformats.org/officeDocument/2006/relationships/image" Target="../media/image733.emf"/><Relationship Id="rId21" Type="http://schemas.openxmlformats.org/officeDocument/2006/relationships/image" Target="../media/image751.emf"/><Relationship Id="rId7" Type="http://schemas.openxmlformats.org/officeDocument/2006/relationships/image" Target="../media/image737.emf"/><Relationship Id="rId12" Type="http://schemas.openxmlformats.org/officeDocument/2006/relationships/image" Target="../media/image742.emf"/><Relationship Id="rId17" Type="http://schemas.openxmlformats.org/officeDocument/2006/relationships/image" Target="../media/image747.emf"/><Relationship Id="rId2" Type="http://schemas.openxmlformats.org/officeDocument/2006/relationships/image" Target="../media/image732.emf"/><Relationship Id="rId16" Type="http://schemas.openxmlformats.org/officeDocument/2006/relationships/image" Target="../media/image746.emf"/><Relationship Id="rId20" Type="http://schemas.openxmlformats.org/officeDocument/2006/relationships/image" Target="../media/image7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6.emf"/><Relationship Id="rId11" Type="http://schemas.openxmlformats.org/officeDocument/2006/relationships/image" Target="../media/image741.emf"/><Relationship Id="rId5" Type="http://schemas.openxmlformats.org/officeDocument/2006/relationships/image" Target="../media/image735.emf"/><Relationship Id="rId15" Type="http://schemas.openxmlformats.org/officeDocument/2006/relationships/image" Target="../media/image745.emf"/><Relationship Id="rId10" Type="http://schemas.openxmlformats.org/officeDocument/2006/relationships/image" Target="../media/image740.emf"/><Relationship Id="rId19" Type="http://schemas.openxmlformats.org/officeDocument/2006/relationships/image" Target="../media/image749.emf"/><Relationship Id="rId4" Type="http://schemas.openxmlformats.org/officeDocument/2006/relationships/image" Target="../media/image734.emf"/><Relationship Id="rId9" Type="http://schemas.openxmlformats.org/officeDocument/2006/relationships/image" Target="../media/image739.emf"/><Relationship Id="rId14" Type="http://schemas.openxmlformats.org/officeDocument/2006/relationships/image" Target="../media/image744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7.png"/><Relationship Id="rId13" Type="http://schemas.openxmlformats.org/officeDocument/2006/relationships/image" Target="../media/image762.png"/><Relationship Id="rId18" Type="http://schemas.openxmlformats.org/officeDocument/2006/relationships/image" Target="../media/image767.png"/><Relationship Id="rId3" Type="http://schemas.openxmlformats.org/officeDocument/2006/relationships/image" Target="../media/image752.png"/><Relationship Id="rId21" Type="http://schemas.openxmlformats.org/officeDocument/2006/relationships/image" Target="../media/image770.png"/><Relationship Id="rId7" Type="http://schemas.openxmlformats.org/officeDocument/2006/relationships/image" Target="../media/image756.png"/><Relationship Id="rId12" Type="http://schemas.openxmlformats.org/officeDocument/2006/relationships/image" Target="../media/image761.png"/><Relationship Id="rId17" Type="http://schemas.openxmlformats.org/officeDocument/2006/relationships/image" Target="../media/image766.png"/><Relationship Id="rId25" Type="http://schemas.openxmlformats.org/officeDocument/2006/relationships/image" Target="../media/image77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65.png"/><Relationship Id="rId20" Type="http://schemas.openxmlformats.org/officeDocument/2006/relationships/image" Target="../media/image7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5.png"/><Relationship Id="rId11" Type="http://schemas.openxmlformats.org/officeDocument/2006/relationships/image" Target="../media/image760.png"/><Relationship Id="rId24" Type="http://schemas.openxmlformats.org/officeDocument/2006/relationships/image" Target="../media/image773.png"/><Relationship Id="rId5" Type="http://schemas.openxmlformats.org/officeDocument/2006/relationships/image" Target="../media/image754.png"/><Relationship Id="rId15" Type="http://schemas.openxmlformats.org/officeDocument/2006/relationships/image" Target="../media/image764.png"/><Relationship Id="rId23" Type="http://schemas.openxmlformats.org/officeDocument/2006/relationships/image" Target="../media/image772.png"/><Relationship Id="rId10" Type="http://schemas.openxmlformats.org/officeDocument/2006/relationships/image" Target="../media/image759.png"/><Relationship Id="rId19" Type="http://schemas.openxmlformats.org/officeDocument/2006/relationships/image" Target="../media/image768.png"/><Relationship Id="rId4" Type="http://schemas.openxmlformats.org/officeDocument/2006/relationships/image" Target="../media/image753.png"/><Relationship Id="rId9" Type="http://schemas.openxmlformats.org/officeDocument/2006/relationships/image" Target="../media/image758.png"/><Relationship Id="rId14" Type="http://schemas.openxmlformats.org/officeDocument/2006/relationships/image" Target="../media/image763.png"/><Relationship Id="rId22" Type="http://schemas.openxmlformats.org/officeDocument/2006/relationships/image" Target="../media/image7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0.png"/><Relationship Id="rId13" Type="http://schemas.openxmlformats.org/officeDocument/2006/relationships/image" Target="../media/image785.png"/><Relationship Id="rId18" Type="http://schemas.openxmlformats.org/officeDocument/2006/relationships/image" Target="../media/image790.png"/><Relationship Id="rId3" Type="http://schemas.openxmlformats.org/officeDocument/2006/relationships/image" Target="../media/image775.png"/><Relationship Id="rId7" Type="http://schemas.openxmlformats.org/officeDocument/2006/relationships/image" Target="../media/image779.png"/><Relationship Id="rId12" Type="http://schemas.openxmlformats.org/officeDocument/2006/relationships/image" Target="../media/image784.png"/><Relationship Id="rId17" Type="http://schemas.openxmlformats.org/officeDocument/2006/relationships/image" Target="../media/image78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8.png"/><Relationship Id="rId11" Type="http://schemas.openxmlformats.org/officeDocument/2006/relationships/image" Target="../media/image783.png"/><Relationship Id="rId5" Type="http://schemas.openxmlformats.org/officeDocument/2006/relationships/image" Target="../media/image777.png"/><Relationship Id="rId15" Type="http://schemas.openxmlformats.org/officeDocument/2006/relationships/image" Target="../media/image787.png"/><Relationship Id="rId10" Type="http://schemas.openxmlformats.org/officeDocument/2006/relationships/image" Target="../media/image782.png"/><Relationship Id="rId4" Type="http://schemas.openxmlformats.org/officeDocument/2006/relationships/image" Target="../media/image776.png"/><Relationship Id="rId9" Type="http://schemas.openxmlformats.org/officeDocument/2006/relationships/image" Target="../media/image781.png"/><Relationship Id="rId14" Type="http://schemas.openxmlformats.org/officeDocument/2006/relationships/image" Target="../media/image7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emf"/><Relationship Id="rId18" Type="http://schemas.openxmlformats.org/officeDocument/2006/relationships/image" Target="../media/image82.emf"/><Relationship Id="rId26" Type="http://schemas.openxmlformats.org/officeDocument/2006/relationships/image" Target="../media/image90.png"/><Relationship Id="rId39" Type="http://schemas.openxmlformats.org/officeDocument/2006/relationships/image" Target="../media/image103.png"/><Relationship Id="rId3" Type="http://schemas.openxmlformats.org/officeDocument/2006/relationships/image" Target="../media/image67.emf"/><Relationship Id="rId21" Type="http://schemas.openxmlformats.org/officeDocument/2006/relationships/image" Target="../media/image85.emf"/><Relationship Id="rId34" Type="http://schemas.openxmlformats.org/officeDocument/2006/relationships/image" Target="../media/image98.png"/><Relationship Id="rId42" Type="http://schemas.openxmlformats.org/officeDocument/2006/relationships/image" Target="../media/image106.png"/><Relationship Id="rId47" Type="http://schemas.openxmlformats.org/officeDocument/2006/relationships/image" Target="../media/image111.emf"/><Relationship Id="rId7" Type="http://schemas.openxmlformats.org/officeDocument/2006/relationships/image" Target="../media/image71.png"/><Relationship Id="rId12" Type="http://schemas.openxmlformats.org/officeDocument/2006/relationships/image" Target="../media/image76.emf"/><Relationship Id="rId17" Type="http://schemas.openxmlformats.org/officeDocument/2006/relationships/image" Target="../media/image81.png"/><Relationship Id="rId25" Type="http://schemas.openxmlformats.org/officeDocument/2006/relationships/image" Target="../media/image89.emf"/><Relationship Id="rId33" Type="http://schemas.openxmlformats.org/officeDocument/2006/relationships/image" Target="../media/image97.png"/><Relationship Id="rId38" Type="http://schemas.openxmlformats.org/officeDocument/2006/relationships/image" Target="../media/image102.png"/><Relationship Id="rId46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0.png"/><Relationship Id="rId20" Type="http://schemas.openxmlformats.org/officeDocument/2006/relationships/image" Target="../media/image84.emf"/><Relationship Id="rId29" Type="http://schemas.openxmlformats.org/officeDocument/2006/relationships/image" Target="../media/image93.emf"/><Relationship Id="rId41" Type="http://schemas.openxmlformats.org/officeDocument/2006/relationships/image" Target="../media/image10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11" Type="http://schemas.openxmlformats.org/officeDocument/2006/relationships/image" Target="../media/image75.emf"/><Relationship Id="rId24" Type="http://schemas.openxmlformats.org/officeDocument/2006/relationships/image" Target="../media/image88.emf"/><Relationship Id="rId32" Type="http://schemas.openxmlformats.org/officeDocument/2006/relationships/image" Target="../media/image96.png"/><Relationship Id="rId37" Type="http://schemas.openxmlformats.org/officeDocument/2006/relationships/image" Target="../media/image101.emf"/><Relationship Id="rId40" Type="http://schemas.openxmlformats.org/officeDocument/2006/relationships/image" Target="../media/image104.emf"/><Relationship Id="rId45" Type="http://schemas.openxmlformats.org/officeDocument/2006/relationships/image" Target="../media/image109.emf"/><Relationship Id="rId5" Type="http://schemas.openxmlformats.org/officeDocument/2006/relationships/image" Target="../media/image69.emf"/><Relationship Id="rId15" Type="http://schemas.openxmlformats.org/officeDocument/2006/relationships/image" Target="../media/image79.png"/><Relationship Id="rId23" Type="http://schemas.openxmlformats.org/officeDocument/2006/relationships/image" Target="../media/image87.emf"/><Relationship Id="rId28" Type="http://schemas.openxmlformats.org/officeDocument/2006/relationships/image" Target="../media/image92.emf"/><Relationship Id="rId36" Type="http://schemas.openxmlformats.org/officeDocument/2006/relationships/image" Target="../media/image100.emf"/><Relationship Id="rId10" Type="http://schemas.openxmlformats.org/officeDocument/2006/relationships/image" Target="../media/image74.emf"/><Relationship Id="rId19" Type="http://schemas.openxmlformats.org/officeDocument/2006/relationships/image" Target="../media/image83.emf"/><Relationship Id="rId31" Type="http://schemas.openxmlformats.org/officeDocument/2006/relationships/image" Target="../media/image95.png"/><Relationship Id="rId44" Type="http://schemas.openxmlformats.org/officeDocument/2006/relationships/image" Target="../media/image108.emf"/><Relationship Id="rId4" Type="http://schemas.openxmlformats.org/officeDocument/2006/relationships/image" Target="../media/image68.emf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6.emf"/><Relationship Id="rId27" Type="http://schemas.openxmlformats.org/officeDocument/2006/relationships/image" Target="../media/image91.png"/><Relationship Id="rId30" Type="http://schemas.openxmlformats.org/officeDocument/2006/relationships/image" Target="../media/image94.png"/><Relationship Id="rId35" Type="http://schemas.openxmlformats.org/officeDocument/2006/relationships/image" Target="../media/image99.png"/><Relationship Id="rId43" Type="http://schemas.openxmlformats.org/officeDocument/2006/relationships/image" Target="../media/image107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6.emf"/><Relationship Id="rId3" Type="http://schemas.openxmlformats.org/officeDocument/2006/relationships/image" Target="../media/image791.emf"/><Relationship Id="rId7" Type="http://schemas.openxmlformats.org/officeDocument/2006/relationships/image" Target="../media/image79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4.emf"/><Relationship Id="rId5" Type="http://schemas.openxmlformats.org/officeDocument/2006/relationships/image" Target="../media/image793.emf"/><Relationship Id="rId4" Type="http://schemas.openxmlformats.org/officeDocument/2006/relationships/image" Target="../media/image792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3.emf"/><Relationship Id="rId13" Type="http://schemas.openxmlformats.org/officeDocument/2006/relationships/image" Target="../media/image808.emf"/><Relationship Id="rId3" Type="http://schemas.openxmlformats.org/officeDocument/2006/relationships/image" Target="../media/image798.emf"/><Relationship Id="rId7" Type="http://schemas.openxmlformats.org/officeDocument/2006/relationships/image" Target="../media/image802.emf"/><Relationship Id="rId12" Type="http://schemas.openxmlformats.org/officeDocument/2006/relationships/image" Target="../media/image807.emf"/><Relationship Id="rId17" Type="http://schemas.openxmlformats.org/officeDocument/2006/relationships/image" Target="../media/image812.emf"/><Relationship Id="rId2" Type="http://schemas.openxmlformats.org/officeDocument/2006/relationships/image" Target="../media/image797.emf"/><Relationship Id="rId16" Type="http://schemas.openxmlformats.org/officeDocument/2006/relationships/image" Target="../media/image8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1.emf"/><Relationship Id="rId11" Type="http://schemas.openxmlformats.org/officeDocument/2006/relationships/image" Target="../media/image806.emf"/><Relationship Id="rId5" Type="http://schemas.openxmlformats.org/officeDocument/2006/relationships/image" Target="../media/image800.emf"/><Relationship Id="rId15" Type="http://schemas.openxmlformats.org/officeDocument/2006/relationships/image" Target="../media/image810.emf"/><Relationship Id="rId10" Type="http://schemas.openxmlformats.org/officeDocument/2006/relationships/image" Target="../media/image805.emf"/><Relationship Id="rId4" Type="http://schemas.openxmlformats.org/officeDocument/2006/relationships/image" Target="../media/image799.emf"/><Relationship Id="rId9" Type="http://schemas.openxmlformats.org/officeDocument/2006/relationships/image" Target="../media/image804.emf"/><Relationship Id="rId14" Type="http://schemas.openxmlformats.org/officeDocument/2006/relationships/image" Target="../media/image809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9.emf"/><Relationship Id="rId3" Type="http://schemas.openxmlformats.org/officeDocument/2006/relationships/image" Target="../media/image814.emf"/><Relationship Id="rId7" Type="http://schemas.openxmlformats.org/officeDocument/2006/relationships/image" Target="../media/image818.emf"/><Relationship Id="rId2" Type="http://schemas.openxmlformats.org/officeDocument/2006/relationships/image" Target="../media/image8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7.emf"/><Relationship Id="rId5" Type="http://schemas.openxmlformats.org/officeDocument/2006/relationships/image" Target="../media/image816.emf"/><Relationship Id="rId4" Type="http://schemas.openxmlformats.org/officeDocument/2006/relationships/image" Target="../media/image815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6.emf"/><Relationship Id="rId13" Type="http://schemas.openxmlformats.org/officeDocument/2006/relationships/image" Target="../media/image831.emf"/><Relationship Id="rId3" Type="http://schemas.openxmlformats.org/officeDocument/2006/relationships/image" Target="../media/image821.png"/><Relationship Id="rId7" Type="http://schemas.openxmlformats.org/officeDocument/2006/relationships/image" Target="../media/image825.png"/><Relationship Id="rId12" Type="http://schemas.openxmlformats.org/officeDocument/2006/relationships/image" Target="../media/image830.emf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4.png"/><Relationship Id="rId11" Type="http://schemas.openxmlformats.org/officeDocument/2006/relationships/image" Target="../media/image829.emf"/><Relationship Id="rId5" Type="http://schemas.openxmlformats.org/officeDocument/2006/relationships/image" Target="../media/image823.png"/><Relationship Id="rId15" Type="http://schemas.openxmlformats.org/officeDocument/2006/relationships/image" Target="../media/image833.emf"/><Relationship Id="rId10" Type="http://schemas.openxmlformats.org/officeDocument/2006/relationships/image" Target="../media/image828.emf"/><Relationship Id="rId4" Type="http://schemas.openxmlformats.org/officeDocument/2006/relationships/image" Target="../media/image822.png"/><Relationship Id="rId9" Type="http://schemas.openxmlformats.org/officeDocument/2006/relationships/image" Target="../media/image827.emf"/><Relationship Id="rId14" Type="http://schemas.openxmlformats.org/officeDocument/2006/relationships/image" Target="../media/image83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18" Type="http://schemas.openxmlformats.org/officeDocument/2006/relationships/image" Target="../media/image126.emf"/><Relationship Id="rId26" Type="http://schemas.openxmlformats.org/officeDocument/2006/relationships/image" Target="../media/image134.emf"/><Relationship Id="rId3" Type="http://schemas.openxmlformats.org/officeDocument/2006/relationships/image" Target="../media/image112.emf"/><Relationship Id="rId21" Type="http://schemas.openxmlformats.org/officeDocument/2006/relationships/image" Target="../media/image129.emf"/><Relationship Id="rId7" Type="http://schemas.openxmlformats.org/officeDocument/2006/relationships/image" Target="../media/image115.emf"/><Relationship Id="rId12" Type="http://schemas.openxmlformats.org/officeDocument/2006/relationships/image" Target="../media/image120.emf"/><Relationship Id="rId17" Type="http://schemas.openxmlformats.org/officeDocument/2006/relationships/image" Target="../media/image125.png"/><Relationship Id="rId25" Type="http://schemas.openxmlformats.org/officeDocument/2006/relationships/image" Target="../media/image133.emf"/><Relationship Id="rId33" Type="http://schemas.openxmlformats.org/officeDocument/2006/relationships/image" Target="../media/image14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4.png"/><Relationship Id="rId20" Type="http://schemas.openxmlformats.org/officeDocument/2006/relationships/image" Target="../media/image128.emf"/><Relationship Id="rId29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emf"/><Relationship Id="rId11" Type="http://schemas.openxmlformats.org/officeDocument/2006/relationships/image" Target="../media/image119.emf"/><Relationship Id="rId24" Type="http://schemas.openxmlformats.org/officeDocument/2006/relationships/image" Target="../media/image132.emf"/><Relationship Id="rId32" Type="http://schemas.openxmlformats.org/officeDocument/2006/relationships/image" Target="../media/image140.emf"/><Relationship Id="rId5" Type="http://schemas.openxmlformats.org/officeDocument/2006/relationships/image" Target="../media/image71.png"/><Relationship Id="rId15" Type="http://schemas.openxmlformats.org/officeDocument/2006/relationships/image" Target="../media/image123.png"/><Relationship Id="rId23" Type="http://schemas.openxmlformats.org/officeDocument/2006/relationships/image" Target="../media/image131.png"/><Relationship Id="rId28" Type="http://schemas.openxmlformats.org/officeDocument/2006/relationships/image" Target="../media/image136.png"/><Relationship Id="rId10" Type="http://schemas.openxmlformats.org/officeDocument/2006/relationships/image" Target="../media/image118.emf"/><Relationship Id="rId19" Type="http://schemas.openxmlformats.org/officeDocument/2006/relationships/image" Target="../media/image127.emf"/><Relationship Id="rId31" Type="http://schemas.openxmlformats.org/officeDocument/2006/relationships/image" Target="../media/image139.emf"/><Relationship Id="rId4" Type="http://schemas.openxmlformats.org/officeDocument/2006/relationships/image" Target="../media/image113.emf"/><Relationship Id="rId9" Type="http://schemas.openxmlformats.org/officeDocument/2006/relationships/image" Target="../media/image117.emf"/><Relationship Id="rId14" Type="http://schemas.openxmlformats.org/officeDocument/2006/relationships/image" Target="../media/image122.png"/><Relationship Id="rId22" Type="http://schemas.openxmlformats.org/officeDocument/2006/relationships/image" Target="../media/image130.png"/><Relationship Id="rId27" Type="http://schemas.openxmlformats.org/officeDocument/2006/relationships/image" Target="../media/image135.emf"/><Relationship Id="rId30" Type="http://schemas.openxmlformats.org/officeDocument/2006/relationships/image" Target="../media/image1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emf"/><Relationship Id="rId13" Type="http://schemas.openxmlformats.org/officeDocument/2006/relationships/image" Target="../media/image151.emf"/><Relationship Id="rId18" Type="http://schemas.openxmlformats.org/officeDocument/2006/relationships/image" Target="../media/image156.emf"/><Relationship Id="rId26" Type="http://schemas.openxmlformats.org/officeDocument/2006/relationships/image" Target="../media/image164.png"/><Relationship Id="rId3" Type="http://schemas.openxmlformats.org/officeDocument/2006/relationships/image" Target="../media/image142.emf"/><Relationship Id="rId21" Type="http://schemas.openxmlformats.org/officeDocument/2006/relationships/image" Target="../media/image159.png"/><Relationship Id="rId7" Type="http://schemas.openxmlformats.org/officeDocument/2006/relationships/image" Target="../media/image145.png"/><Relationship Id="rId12" Type="http://schemas.openxmlformats.org/officeDocument/2006/relationships/image" Target="../media/image150.emf"/><Relationship Id="rId17" Type="http://schemas.openxmlformats.org/officeDocument/2006/relationships/image" Target="../media/image155.png"/><Relationship Id="rId25" Type="http://schemas.openxmlformats.org/officeDocument/2006/relationships/image" Target="../media/image163.png"/><Relationship Id="rId33" Type="http://schemas.openxmlformats.org/officeDocument/2006/relationships/image" Target="../media/image17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4.emf"/><Relationship Id="rId20" Type="http://schemas.openxmlformats.org/officeDocument/2006/relationships/image" Target="../media/image158.png"/><Relationship Id="rId29" Type="http://schemas.openxmlformats.org/officeDocument/2006/relationships/image" Target="../media/image1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24" Type="http://schemas.openxmlformats.org/officeDocument/2006/relationships/image" Target="../media/image162.emf"/><Relationship Id="rId32" Type="http://schemas.openxmlformats.org/officeDocument/2006/relationships/image" Target="../media/image170.emf"/><Relationship Id="rId5" Type="http://schemas.openxmlformats.org/officeDocument/2006/relationships/image" Target="../media/image71.png"/><Relationship Id="rId15" Type="http://schemas.openxmlformats.org/officeDocument/2006/relationships/image" Target="../media/image153.emf"/><Relationship Id="rId23" Type="http://schemas.openxmlformats.org/officeDocument/2006/relationships/image" Target="../media/image161.emf"/><Relationship Id="rId28" Type="http://schemas.openxmlformats.org/officeDocument/2006/relationships/image" Target="../media/image166.emf"/><Relationship Id="rId10" Type="http://schemas.openxmlformats.org/officeDocument/2006/relationships/image" Target="../media/image148.png"/><Relationship Id="rId19" Type="http://schemas.openxmlformats.org/officeDocument/2006/relationships/image" Target="../media/image157.emf"/><Relationship Id="rId31" Type="http://schemas.openxmlformats.org/officeDocument/2006/relationships/image" Target="../media/image169.emf"/><Relationship Id="rId4" Type="http://schemas.openxmlformats.org/officeDocument/2006/relationships/image" Target="../media/image143.emf"/><Relationship Id="rId9" Type="http://schemas.openxmlformats.org/officeDocument/2006/relationships/image" Target="../media/image147.emf"/><Relationship Id="rId14" Type="http://schemas.openxmlformats.org/officeDocument/2006/relationships/image" Target="../media/image152.png"/><Relationship Id="rId22" Type="http://schemas.openxmlformats.org/officeDocument/2006/relationships/image" Target="../media/image160.png"/><Relationship Id="rId27" Type="http://schemas.openxmlformats.org/officeDocument/2006/relationships/image" Target="../media/image165.png"/><Relationship Id="rId30" Type="http://schemas.openxmlformats.org/officeDocument/2006/relationships/image" Target="../media/image1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emf"/><Relationship Id="rId13" Type="http://schemas.openxmlformats.org/officeDocument/2006/relationships/image" Target="../media/image181.emf"/><Relationship Id="rId18" Type="http://schemas.openxmlformats.org/officeDocument/2006/relationships/image" Target="../media/image186.png"/><Relationship Id="rId26" Type="http://schemas.openxmlformats.org/officeDocument/2006/relationships/image" Target="../media/image194.emf"/><Relationship Id="rId39" Type="http://schemas.openxmlformats.org/officeDocument/2006/relationships/image" Target="../media/image207.emf"/><Relationship Id="rId3" Type="http://schemas.openxmlformats.org/officeDocument/2006/relationships/image" Target="../media/image71.png"/><Relationship Id="rId21" Type="http://schemas.openxmlformats.org/officeDocument/2006/relationships/image" Target="../media/image189.emf"/><Relationship Id="rId34" Type="http://schemas.openxmlformats.org/officeDocument/2006/relationships/image" Target="../media/image202.emf"/><Relationship Id="rId42" Type="http://schemas.openxmlformats.org/officeDocument/2006/relationships/image" Target="../media/image210.png"/><Relationship Id="rId47" Type="http://schemas.openxmlformats.org/officeDocument/2006/relationships/image" Target="../media/image214.emf"/><Relationship Id="rId7" Type="http://schemas.openxmlformats.org/officeDocument/2006/relationships/image" Target="../media/image175.png"/><Relationship Id="rId12" Type="http://schemas.openxmlformats.org/officeDocument/2006/relationships/image" Target="../media/image180.emf"/><Relationship Id="rId17" Type="http://schemas.openxmlformats.org/officeDocument/2006/relationships/image" Target="../media/image185.png"/><Relationship Id="rId25" Type="http://schemas.openxmlformats.org/officeDocument/2006/relationships/image" Target="../media/image193.png"/><Relationship Id="rId33" Type="http://schemas.openxmlformats.org/officeDocument/2006/relationships/image" Target="../media/image201.emf"/><Relationship Id="rId38" Type="http://schemas.openxmlformats.org/officeDocument/2006/relationships/image" Target="../media/image206.emf"/><Relationship Id="rId46" Type="http://schemas.openxmlformats.org/officeDocument/2006/relationships/image" Target="../media/image213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4.png"/><Relationship Id="rId20" Type="http://schemas.openxmlformats.org/officeDocument/2006/relationships/image" Target="../media/image188.emf"/><Relationship Id="rId29" Type="http://schemas.openxmlformats.org/officeDocument/2006/relationships/image" Target="../media/image197.png"/><Relationship Id="rId41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11" Type="http://schemas.openxmlformats.org/officeDocument/2006/relationships/image" Target="../media/image179.emf"/><Relationship Id="rId24" Type="http://schemas.openxmlformats.org/officeDocument/2006/relationships/image" Target="../media/image192.png"/><Relationship Id="rId32" Type="http://schemas.openxmlformats.org/officeDocument/2006/relationships/image" Target="../media/image200.emf"/><Relationship Id="rId37" Type="http://schemas.openxmlformats.org/officeDocument/2006/relationships/image" Target="../media/image205.png"/><Relationship Id="rId40" Type="http://schemas.openxmlformats.org/officeDocument/2006/relationships/image" Target="../media/image208.png"/><Relationship Id="rId45" Type="http://schemas.openxmlformats.org/officeDocument/2006/relationships/image" Target="../media/image212.png"/><Relationship Id="rId5" Type="http://schemas.openxmlformats.org/officeDocument/2006/relationships/image" Target="../media/image173.emf"/><Relationship Id="rId15" Type="http://schemas.openxmlformats.org/officeDocument/2006/relationships/image" Target="../media/image183.png"/><Relationship Id="rId23" Type="http://schemas.openxmlformats.org/officeDocument/2006/relationships/image" Target="../media/image191.png"/><Relationship Id="rId28" Type="http://schemas.openxmlformats.org/officeDocument/2006/relationships/image" Target="../media/image196.png"/><Relationship Id="rId36" Type="http://schemas.openxmlformats.org/officeDocument/2006/relationships/image" Target="../media/image204.emf"/><Relationship Id="rId10" Type="http://schemas.openxmlformats.org/officeDocument/2006/relationships/image" Target="../media/image178.emf"/><Relationship Id="rId19" Type="http://schemas.openxmlformats.org/officeDocument/2006/relationships/image" Target="../media/image187.emf"/><Relationship Id="rId31" Type="http://schemas.openxmlformats.org/officeDocument/2006/relationships/image" Target="../media/image199.emf"/><Relationship Id="rId44" Type="http://schemas.openxmlformats.org/officeDocument/2006/relationships/image" Target="../media/image211.png"/><Relationship Id="rId4" Type="http://schemas.openxmlformats.org/officeDocument/2006/relationships/image" Target="../media/image172.emf"/><Relationship Id="rId9" Type="http://schemas.openxmlformats.org/officeDocument/2006/relationships/image" Target="../media/image177.emf"/><Relationship Id="rId14" Type="http://schemas.openxmlformats.org/officeDocument/2006/relationships/image" Target="../media/image182.png"/><Relationship Id="rId22" Type="http://schemas.openxmlformats.org/officeDocument/2006/relationships/image" Target="../media/image190.emf"/><Relationship Id="rId27" Type="http://schemas.openxmlformats.org/officeDocument/2006/relationships/image" Target="../media/image195.emf"/><Relationship Id="rId30" Type="http://schemas.openxmlformats.org/officeDocument/2006/relationships/image" Target="../media/image198.png"/><Relationship Id="rId35" Type="http://schemas.openxmlformats.org/officeDocument/2006/relationships/image" Target="../media/image203.emf"/><Relationship Id="rId43" Type="http://schemas.openxmlformats.org/officeDocument/2006/relationships/image" Target="../media/image124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4.emf"/><Relationship Id="rId18" Type="http://schemas.openxmlformats.org/officeDocument/2006/relationships/image" Target="../media/image229.png"/><Relationship Id="rId26" Type="http://schemas.openxmlformats.org/officeDocument/2006/relationships/image" Target="../media/image237.emf"/><Relationship Id="rId39" Type="http://schemas.openxmlformats.org/officeDocument/2006/relationships/image" Target="../media/image249.png"/><Relationship Id="rId3" Type="http://schemas.openxmlformats.org/officeDocument/2006/relationships/image" Target="../media/image215.emf"/><Relationship Id="rId21" Type="http://schemas.openxmlformats.org/officeDocument/2006/relationships/image" Target="../media/image232.emf"/><Relationship Id="rId34" Type="http://schemas.openxmlformats.org/officeDocument/2006/relationships/image" Target="../media/image244.emf"/><Relationship Id="rId42" Type="http://schemas.openxmlformats.org/officeDocument/2006/relationships/image" Target="../media/image252.emf"/><Relationship Id="rId47" Type="http://schemas.openxmlformats.org/officeDocument/2006/relationships/image" Target="../media/image257.emf"/><Relationship Id="rId7" Type="http://schemas.openxmlformats.org/officeDocument/2006/relationships/image" Target="../media/image218.png"/><Relationship Id="rId12" Type="http://schemas.openxmlformats.org/officeDocument/2006/relationships/image" Target="../media/image223.png"/><Relationship Id="rId17" Type="http://schemas.openxmlformats.org/officeDocument/2006/relationships/image" Target="../media/image228.png"/><Relationship Id="rId25" Type="http://schemas.openxmlformats.org/officeDocument/2006/relationships/image" Target="../media/image236.emf"/><Relationship Id="rId33" Type="http://schemas.openxmlformats.org/officeDocument/2006/relationships/image" Target="../media/image243.png"/><Relationship Id="rId38" Type="http://schemas.openxmlformats.org/officeDocument/2006/relationships/image" Target="../media/image248.emf"/><Relationship Id="rId46" Type="http://schemas.openxmlformats.org/officeDocument/2006/relationships/image" Target="../media/image256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7.emf"/><Relationship Id="rId20" Type="http://schemas.openxmlformats.org/officeDocument/2006/relationships/image" Target="../media/image231.png"/><Relationship Id="rId29" Type="http://schemas.openxmlformats.org/officeDocument/2006/relationships/image" Target="../media/image124.png"/><Relationship Id="rId41" Type="http://schemas.openxmlformats.org/officeDocument/2006/relationships/image" Target="../media/image2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png"/><Relationship Id="rId11" Type="http://schemas.openxmlformats.org/officeDocument/2006/relationships/image" Target="../media/image222.png"/><Relationship Id="rId24" Type="http://schemas.openxmlformats.org/officeDocument/2006/relationships/image" Target="../media/image235.emf"/><Relationship Id="rId32" Type="http://schemas.openxmlformats.org/officeDocument/2006/relationships/image" Target="../media/image242.png"/><Relationship Id="rId37" Type="http://schemas.openxmlformats.org/officeDocument/2006/relationships/image" Target="../media/image247.emf"/><Relationship Id="rId40" Type="http://schemas.openxmlformats.org/officeDocument/2006/relationships/image" Target="../media/image250.png"/><Relationship Id="rId45" Type="http://schemas.openxmlformats.org/officeDocument/2006/relationships/image" Target="../media/image255.emf"/><Relationship Id="rId5" Type="http://schemas.openxmlformats.org/officeDocument/2006/relationships/image" Target="../media/image71.png"/><Relationship Id="rId15" Type="http://schemas.openxmlformats.org/officeDocument/2006/relationships/image" Target="../media/image226.emf"/><Relationship Id="rId23" Type="http://schemas.openxmlformats.org/officeDocument/2006/relationships/image" Target="../media/image234.emf"/><Relationship Id="rId28" Type="http://schemas.openxmlformats.org/officeDocument/2006/relationships/image" Target="../media/image239.png"/><Relationship Id="rId36" Type="http://schemas.openxmlformats.org/officeDocument/2006/relationships/image" Target="../media/image246.png"/><Relationship Id="rId49" Type="http://schemas.openxmlformats.org/officeDocument/2006/relationships/image" Target="../media/image259.png"/><Relationship Id="rId10" Type="http://schemas.openxmlformats.org/officeDocument/2006/relationships/image" Target="../media/image221.emf"/><Relationship Id="rId19" Type="http://schemas.openxmlformats.org/officeDocument/2006/relationships/image" Target="../media/image230.png"/><Relationship Id="rId31" Type="http://schemas.openxmlformats.org/officeDocument/2006/relationships/image" Target="../media/image241.emf"/><Relationship Id="rId44" Type="http://schemas.openxmlformats.org/officeDocument/2006/relationships/image" Target="../media/image254.emf"/><Relationship Id="rId4" Type="http://schemas.openxmlformats.org/officeDocument/2006/relationships/image" Target="../media/image216.emf"/><Relationship Id="rId9" Type="http://schemas.openxmlformats.org/officeDocument/2006/relationships/image" Target="../media/image220.emf"/><Relationship Id="rId14" Type="http://schemas.openxmlformats.org/officeDocument/2006/relationships/image" Target="../media/image225.emf"/><Relationship Id="rId22" Type="http://schemas.openxmlformats.org/officeDocument/2006/relationships/image" Target="../media/image233.emf"/><Relationship Id="rId27" Type="http://schemas.openxmlformats.org/officeDocument/2006/relationships/image" Target="../media/image238.png"/><Relationship Id="rId30" Type="http://schemas.openxmlformats.org/officeDocument/2006/relationships/image" Target="../media/image240.emf"/><Relationship Id="rId35" Type="http://schemas.openxmlformats.org/officeDocument/2006/relationships/image" Target="../media/image245.emf"/><Relationship Id="rId43" Type="http://schemas.openxmlformats.org/officeDocument/2006/relationships/image" Target="../media/image253.png"/><Relationship Id="rId48" Type="http://schemas.openxmlformats.org/officeDocument/2006/relationships/image" Target="../media/image258.png"/><Relationship Id="rId8" Type="http://schemas.openxmlformats.org/officeDocument/2006/relationships/image" Target="../media/image21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13" Type="http://schemas.openxmlformats.org/officeDocument/2006/relationships/image" Target="../media/image269.emf"/><Relationship Id="rId18" Type="http://schemas.openxmlformats.org/officeDocument/2006/relationships/image" Target="../media/image274.png"/><Relationship Id="rId26" Type="http://schemas.openxmlformats.org/officeDocument/2006/relationships/image" Target="../media/image282.emf"/><Relationship Id="rId39" Type="http://schemas.openxmlformats.org/officeDocument/2006/relationships/image" Target="../media/image294.emf"/><Relationship Id="rId3" Type="http://schemas.openxmlformats.org/officeDocument/2006/relationships/image" Target="../media/image260.emf"/><Relationship Id="rId21" Type="http://schemas.openxmlformats.org/officeDocument/2006/relationships/image" Target="../media/image277.png"/><Relationship Id="rId34" Type="http://schemas.openxmlformats.org/officeDocument/2006/relationships/image" Target="../media/image290.png"/><Relationship Id="rId42" Type="http://schemas.openxmlformats.org/officeDocument/2006/relationships/image" Target="../media/image297.png"/><Relationship Id="rId47" Type="http://schemas.openxmlformats.org/officeDocument/2006/relationships/image" Target="../media/image302.png"/><Relationship Id="rId7" Type="http://schemas.openxmlformats.org/officeDocument/2006/relationships/image" Target="../media/image263.emf"/><Relationship Id="rId12" Type="http://schemas.openxmlformats.org/officeDocument/2006/relationships/image" Target="../media/image268.png"/><Relationship Id="rId17" Type="http://schemas.openxmlformats.org/officeDocument/2006/relationships/image" Target="../media/image273.png"/><Relationship Id="rId25" Type="http://schemas.openxmlformats.org/officeDocument/2006/relationships/image" Target="../media/image281.png"/><Relationship Id="rId33" Type="http://schemas.openxmlformats.org/officeDocument/2006/relationships/image" Target="../media/image289.png"/><Relationship Id="rId38" Type="http://schemas.openxmlformats.org/officeDocument/2006/relationships/image" Target="../media/image293.png"/><Relationship Id="rId46" Type="http://schemas.openxmlformats.org/officeDocument/2006/relationships/image" Target="../media/image30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2.emf"/><Relationship Id="rId20" Type="http://schemas.openxmlformats.org/officeDocument/2006/relationships/image" Target="../media/image276.emf"/><Relationship Id="rId29" Type="http://schemas.openxmlformats.org/officeDocument/2006/relationships/image" Target="../media/image285.emf"/><Relationship Id="rId41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2.emf"/><Relationship Id="rId11" Type="http://schemas.openxmlformats.org/officeDocument/2006/relationships/image" Target="../media/image267.png"/><Relationship Id="rId24" Type="http://schemas.openxmlformats.org/officeDocument/2006/relationships/image" Target="../media/image280.png"/><Relationship Id="rId32" Type="http://schemas.openxmlformats.org/officeDocument/2006/relationships/image" Target="../media/image288.emf"/><Relationship Id="rId37" Type="http://schemas.openxmlformats.org/officeDocument/2006/relationships/image" Target="../media/image292.emf"/><Relationship Id="rId40" Type="http://schemas.openxmlformats.org/officeDocument/2006/relationships/image" Target="../media/image295.emf"/><Relationship Id="rId45" Type="http://schemas.openxmlformats.org/officeDocument/2006/relationships/image" Target="../media/image300.png"/><Relationship Id="rId5" Type="http://schemas.openxmlformats.org/officeDocument/2006/relationships/image" Target="../media/image71.png"/><Relationship Id="rId15" Type="http://schemas.openxmlformats.org/officeDocument/2006/relationships/image" Target="../media/image271.emf"/><Relationship Id="rId23" Type="http://schemas.openxmlformats.org/officeDocument/2006/relationships/image" Target="../media/image279.emf"/><Relationship Id="rId28" Type="http://schemas.openxmlformats.org/officeDocument/2006/relationships/image" Target="../media/image284.emf"/><Relationship Id="rId36" Type="http://schemas.openxmlformats.org/officeDocument/2006/relationships/image" Target="../media/image291.emf"/><Relationship Id="rId10" Type="http://schemas.openxmlformats.org/officeDocument/2006/relationships/image" Target="../media/image266.emf"/><Relationship Id="rId19" Type="http://schemas.openxmlformats.org/officeDocument/2006/relationships/image" Target="../media/image275.emf"/><Relationship Id="rId31" Type="http://schemas.openxmlformats.org/officeDocument/2006/relationships/image" Target="../media/image287.emf"/><Relationship Id="rId44" Type="http://schemas.openxmlformats.org/officeDocument/2006/relationships/image" Target="../media/image299.png"/><Relationship Id="rId4" Type="http://schemas.openxmlformats.org/officeDocument/2006/relationships/image" Target="../media/image261.emf"/><Relationship Id="rId9" Type="http://schemas.openxmlformats.org/officeDocument/2006/relationships/image" Target="../media/image265.emf"/><Relationship Id="rId14" Type="http://schemas.openxmlformats.org/officeDocument/2006/relationships/image" Target="../media/image270.emf"/><Relationship Id="rId22" Type="http://schemas.openxmlformats.org/officeDocument/2006/relationships/image" Target="../media/image278.emf"/><Relationship Id="rId27" Type="http://schemas.openxmlformats.org/officeDocument/2006/relationships/image" Target="../media/image283.png"/><Relationship Id="rId30" Type="http://schemas.openxmlformats.org/officeDocument/2006/relationships/image" Target="../media/image286.emf"/><Relationship Id="rId35" Type="http://schemas.openxmlformats.org/officeDocument/2006/relationships/image" Target="../media/image145.png"/><Relationship Id="rId43" Type="http://schemas.openxmlformats.org/officeDocument/2006/relationships/image" Target="../media/image298.png"/><Relationship Id="rId48" Type="http://schemas.openxmlformats.org/officeDocument/2006/relationships/image" Target="../media/image30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emf"/><Relationship Id="rId3" Type="http://schemas.openxmlformats.org/officeDocument/2006/relationships/image" Target="../media/image304.emf"/><Relationship Id="rId7" Type="http://schemas.openxmlformats.org/officeDocument/2006/relationships/image" Target="../media/image30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311.png"/><Relationship Id="rId5" Type="http://schemas.openxmlformats.org/officeDocument/2006/relationships/image" Target="../media/image306.png"/><Relationship Id="rId10" Type="http://schemas.openxmlformats.org/officeDocument/2006/relationships/image" Target="../media/image310.emf"/><Relationship Id="rId4" Type="http://schemas.openxmlformats.org/officeDocument/2006/relationships/image" Target="../media/image305.emf"/><Relationship Id="rId9" Type="http://schemas.openxmlformats.org/officeDocument/2006/relationships/image" Target="../media/image30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25276" y="2294774"/>
            <a:ext cx="7999509" cy="499797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1" i="1">
                <a:solidFill>
                  <a:srgbClr val="1B232A"/>
                </a:solidFill>
                <a:latin typeface="Arial"/>
                <a:ea typeface="+mj-ea"/>
                <a:cs typeface="Arial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200" b="0" i="0" dirty="0" smtClean="0">
                <a:solidFill>
                  <a:schemeClr val="tx1">
                    <a:lumMod val="50000"/>
                  </a:schemeClr>
                </a:solidFill>
              </a:rPr>
              <a:t>Icon Library</a:t>
            </a:r>
            <a:endParaRPr lang="en-US" sz="3200" b="0" i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9576" y="2954456"/>
            <a:ext cx="3812067" cy="625508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03.01.2016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649117"/>
              </p:ext>
            </p:extLst>
          </p:nvPr>
        </p:nvGraphicFramePr>
        <p:xfrm>
          <a:off x="4237169" y="2160952"/>
          <a:ext cx="4598757" cy="14447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1494"/>
                <a:gridCol w="3667263"/>
              </a:tblGrid>
              <a:tr h="128824">
                <a:tc gridSpan="2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800" b="1" dirty="0" smtClean="0">
                          <a:solidFill>
                            <a:srgbClr val="FF0000"/>
                          </a:solidFill>
                        </a:rPr>
                        <a:t>Release</a:t>
                      </a:r>
                      <a:r>
                        <a:rPr lang="en-US" sz="800" b="1" baseline="0" dirty="0" smtClean="0">
                          <a:solidFill>
                            <a:srgbClr val="FF0000"/>
                          </a:solidFill>
                        </a:rPr>
                        <a:t> notes</a:t>
                      </a:r>
                      <a:endParaRPr lang="en-US" sz="800" b="1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rgbClr val="364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64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64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64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5720" marR="45720"/>
                </a:tc>
              </a:tr>
              <a:tr h="80273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dirty="0" smtClean="0">
                          <a:solidFill>
                            <a:schemeClr val="tx1"/>
                          </a:solidFill>
                        </a:rPr>
                        <a:t>03.01.2016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rgbClr val="364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64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64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64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 smtClean="0"/>
                        <a:t>Slide 6 – </a:t>
                      </a:r>
                      <a:r>
                        <a:rPr lang="en-US" sz="700" b="0" dirty="0" smtClean="0"/>
                        <a:t>Fortinet</a:t>
                      </a:r>
                      <a:r>
                        <a:rPr lang="en-US" sz="700" b="0" baseline="0" dirty="0" smtClean="0"/>
                        <a:t> Product Icons added: </a:t>
                      </a:r>
                      <a:r>
                        <a:rPr lang="en-US" sz="700" dirty="0" err="1" smtClean="0">
                          <a:solidFill>
                            <a:srgbClr val="404040"/>
                          </a:solidFill>
                          <a:cs typeface="Helvetica 55 Roman"/>
                        </a:rPr>
                        <a:t>FortiGate</a:t>
                      </a:r>
                      <a:r>
                        <a:rPr lang="en-US" sz="700" dirty="0" smtClean="0">
                          <a:solidFill>
                            <a:srgbClr val="404040"/>
                          </a:solidFill>
                          <a:cs typeface="Helvetica 55 Roman"/>
                        </a:rPr>
                        <a:t> VMX Service</a:t>
                      </a:r>
                      <a:r>
                        <a:rPr lang="en-US" sz="700" baseline="0" dirty="0" smtClean="0">
                          <a:solidFill>
                            <a:srgbClr val="404040"/>
                          </a:solidFill>
                          <a:cs typeface="Helvetica 55 Roman"/>
                        </a:rPr>
                        <a:t> Manager</a:t>
                      </a:r>
                      <a:endParaRPr lang="en-US" sz="700" dirty="0" smtClean="0">
                        <a:solidFill>
                          <a:srgbClr val="404040"/>
                        </a:solidFill>
                        <a:cs typeface="Helvetica 55 Roman"/>
                      </a:endParaRPr>
                    </a:p>
                    <a:p>
                      <a:r>
                        <a:rPr lang="en-US" sz="700" b="1" dirty="0" smtClean="0"/>
                        <a:t>Slide 18 – </a:t>
                      </a:r>
                      <a:r>
                        <a:rPr lang="en-US" sz="700" b="0" dirty="0" smtClean="0"/>
                        <a:t>Fortinet</a:t>
                      </a:r>
                      <a:r>
                        <a:rPr lang="en-US" sz="700" b="0" baseline="0" dirty="0" smtClean="0"/>
                        <a:t> Network Elements Icons added: </a:t>
                      </a:r>
                      <a:r>
                        <a:rPr lang="en-US" sz="700" dirty="0" smtClean="0"/>
                        <a:t>Data Leakage Prevention</a:t>
                      </a:r>
                      <a:endParaRPr lang="en-US" sz="700" dirty="0" smtClean="0">
                        <a:solidFill>
                          <a:srgbClr val="404040"/>
                        </a:solidFill>
                        <a:cs typeface="Helvetica 55 Roman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 smtClean="0"/>
                        <a:t>Slide 24 – </a:t>
                      </a:r>
                      <a:r>
                        <a:rPr lang="en-US" sz="700" b="0" dirty="0" smtClean="0"/>
                        <a:t>Fortinet</a:t>
                      </a:r>
                      <a:r>
                        <a:rPr lang="en-US" sz="700" b="0" baseline="0" dirty="0" smtClean="0"/>
                        <a:t> Network Elements Icons added: Round Router</a:t>
                      </a:r>
                      <a:endParaRPr lang="en-US" sz="700" dirty="0" smtClean="0">
                        <a:solidFill>
                          <a:srgbClr val="404040"/>
                        </a:solidFill>
                        <a:cs typeface="Helvetica 55 Roman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 baseline="0" dirty="0" smtClean="0"/>
                    </a:p>
                  </a:txBody>
                  <a:tcPr marL="45720" marR="45720">
                    <a:lnL w="3175" cap="flat" cmpd="sng" algn="ctr">
                      <a:solidFill>
                        <a:srgbClr val="364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64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64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64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816341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PRODUCTS</a:t>
            </a:r>
            <a:r>
              <a:rPr lang="en-US" sz="1800" dirty="0" smtClean="0"/>
              <a:t> – 7</a:t>
            </a:r>
            <a:endParaRPr lang="en-US" sz="1800" dirty="0"/>
          </a:p>
        </p:txBody>
      </p:sp>
      <p:pic>
        <p:nvPicPr>
          <p:cNvPr id="5" name="Picture 4" descr="Generic_VM_Fl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461" y="3472627"/>
            <a:ext cx="378500" cy="378500"/>
          </a:xfrm>
          <a:prstGeom prst="rect">
            <a:avLst/>
          </a:prstGeom>
        </p:spPr>
      </p:pic>
      <p:pic>
        <p:nvPicPr>
          <p:cNvPr id="7" name="Picture 6" descr="Generic_VM_Fl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25" y="3472627"/>
            <a:ext cx="378500" cy="378500"/>
          </a:xfrm>
          <a:prstGeom prst="rect">
            <a:avLst/>
          </a:prstGeom>
        </p:spPr>
      </p:pic>
      <p:pic>
        <p:nvPicPr>
          <p:cNvPr id="8" name="Picture 7" descr="Generic_VM_Fl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24" y="3472627"/>
            <a:ext cx="378500" cy="378500"/>
          </a:xfrm>
          <a:prstGeom prst="rect">
            <a:avLst/>
          </a:prstGeom>
        </p:spPr>
      </p:pic>
      <p:pic>
        <p:nvPicPr>
          <p:cNvPr id="9" name="Picture 8" descr="Hypervis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29" y="3912462"/>
            <a:ext cx="1763294" cy="2920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1401" y="3929095"/>
            <a:ext cx="17407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Hypervisor</a:t>
            </a:r>
            <a:endParaRPr lang="en-US" sz="1050" dirty="0"/>
          </a:p>
        </p:txBody>
      </p:sp>
      <p:pic>
        <p:nvPicPr>
          <p:cNvPr id="11" name="Picture 10" descr="fade.png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60" y="4190299"/>
            <a:ext cx="1338006" cy="220582"/>
          </a:xfrm>
          <a:prstGeom prst="rect">
            <a:avLst/>
          </a:prstGeom>
        </p:spPr>
      </p:pic>
      <p:pic>
        <p:nvPicPr>
          <p:cNvPr id="12" name="Picture 1" descr="1u_Server_Fla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59" y="4349699"/>
            <a:ext cx="1035150" cy="12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95" y="3479503"/>
            <a:ext cx="368122" cy="3689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4186" y="3107873"/>
            <a:ext cx="16164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Virtual Products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37786" y="3694055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Rugged </a:t>
            </a:r>
          </a:p>
          <a:p>
            <a:pPr algn="ctr">
              <a:lnSpc>
                <a:spcPct val="90000"/>
              </a:lnSpc>
            </a:pPr>
            <a:r>
              <a:rPr lang="en-US" sz="500" b="1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Outdoor FAP</a:t>
            </a: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16503" y="3694055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Outdoor </a:t>
            </a:r>
            <a:b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</a:b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FAP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329394" y="3694054"/>
            <a:ext cx="41637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Indoor 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FAP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66694" y="3694055"/>
            <a:ext cx="941424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Indoor FAP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(Antennas)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779324" y="3694055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Remote 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FAP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2360" y="3964026"/>
            <a:ext cx="264523" cy="4591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rcRect l="35373" t="9388" r="22196" b="22490"/>
          <a:stretch>
            <a:fillRect/>
          </a:stretch>
        </p:blipFill>
        <p:spPr>
          <a:xfrm>
            <a:off x="6379074" y="3906517"/>
            <a:ext cx="321426" cy="56048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7719" y="4069592"/>
            <a:ext cx="298350" cy="25925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0040" y="3888219"/>
            <a:ext cx="490741" cy="488288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 bwMode="auto">
          <a:xfrm>
            <a:off x="6792974" y="3687514"/>
            <a:ext cx="0" cy="89363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4699880" y="3854148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FortiAP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89066" y="4152408"/>
            <a:ext cx="102134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NOTE: </a:t>
            </a:r>
            <a:r>
              <a:rPr lang="en-US" sz="500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Images were enlarged to show detail. These are not at </a:t>
            </a:r>
            <a:br>
              <a:rPr lang="en-US" sz="500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</a:br>
            <a:r>
              <a:rPr lang="en-US" sz="500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same scale as server icons.</a:t>
            </a:r>
          </a:p>
          <a:p>
            <a:endParaRPr lang="en-US" sz="500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</p:txBody>
      </p:sp>
      <p:pic>
        <p:nvPicPr>
          <p:cNvPr id="44" name="Picture 43" descr="FortiAP_4.png"/>
          <p:cNvPicPr>
            <a:picLocks noChangeAspect="1"/>
          </p:cNvPicPr>
          <p:nvPr/>
        </p:nvPicPr>
        <p:blipFill>
          <a:blip r:embed="rId11"/>
          <a:srcRect l="42173" b="558"/>
          <a:stretch>
            <a:fillRect/>
          </a:stretch>
        </p:blipFill>
        <p:spPr>
          <a:xfrm>
            <a:off x="5959186" y="3906517"/>
            <a:ext cx="287890" cy="591527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674815" y="1167598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Generic Fortinet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8046" y="1186718"/>
            <a:ext cx="273153" cy="34569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1137" y="1192844"/>
            <a:ext cx="344973" cy="3334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70320" y="1237563"/>
            <a:ext cx="344973" cy="23817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54989" y="1236283"/>
            <a:ext cx="345511" cy="2407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25634" y="1231384"/>
            <a:ext cx="345787" cy="25053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07894" y="1221570"/>
            <a:ext cx="345297" cy="27016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37971" y="1221700"/>
            <a:ext cx="153331" cy="2364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07349" y="1379664"/>
            <a:ext cx="200769" cy="149765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8707349" y="1193357"/>
            <a:ext cx="249430" cy="564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RUGGED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 flipV="1">
            <a:off x="4753734" y="3831062"/>
            <a:ext cx="4382564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5810475" y="1156380"/>
            <a:ext cx="0" cy="474593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6289192" y="1156380"/>
            <a:ext cx="0" cy="478053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6767909" y="1156380"/>
            <a:ext cx="0" cy="474593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>
            <a:off x="7241989" y="1156380"/>
            <a:ext cx="0" cy="474593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7778278" y="3711928"/>
            <a:ext cx="0" cy="869224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8190149" y="1156380"/>
            <a:ext cx="0" cy="474593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8668866" y="1156380"/>
            <a:ext cx="0" cy="474593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>
            <a:off x="6344260" y="3705589"/>
            <a:ext cx="0" cy="89363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>
            <a:off x="5835540" y="3711928"/>
            <a:ext cx="0" cy="89363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>
            <a:off x="7329394" y="3687514"/>
            <a:ext cx="0" cy="89363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 flipV="1">
            <a:off x="0" y="1150885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5835540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DESKTOP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314257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1U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79297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2U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26705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3U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74113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ALT-1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21521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ALT-2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693931" y="976955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ALT-3</a:t>
            </a:r>
          </a:p>
        </p:txBody>
      </p:sp>
      <p:cxnSp>
        <p:nvCxnSpPr>
          <p:cNvPr id="84" name="Straight Connector 83"/>
          <p:cNvCxnSpPr/>
          <p:nvPr/>
        </p:nvCxnSpPr>
        <p:spPr bwMode="auto">
          <a:xfrm>
            <a:off x="7716069" y="1156380"/>
            <a:ext cx="0" cy="474593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 descr="Mobility-Center.emf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45" y="1563826"/>
            <a:ext cx="416246" cy="41497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393378" y="1242700"/>
            <a:ext cx="16164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Legacy </a:t>
            </a:r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Meru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 Products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63267" y="1982519"/>
            <a:ext cx="443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solidFill>
                  <a:srgbClr val="404040"/>
                </a:solidFill>
                <a:cs typeface="Helvetica 55 Roman"/>
              </a:rPr>
              <a:t>Mobility </a:t>
            </a:r>
          </a:p>
          <a:p>
            <a:pPr algn="ctr"/>
            <a:r>
              <a:rPr lang="en-US" sz="600" dirty="0" smtClean="0">
                <a:solidFill>
                  <a:srgbClr val="404040"/>
                </a:solidFill>
                <a:cs typeface="Helvetica 55 Roman"/>
              </a:rPr>
              <a:t>Center</a:t>
            </a:r>
            <a:endParaRPr lang="en-US" sz="6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45" y="2263234"/>
            <a:ext cx="416246" cy="414965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463267" y="2681923"/>
            <a:ext cx="44372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solidFill>
                  <a:srgbClr val="404040"/>
                </a:solidFill>
                <a:cs typeface="Helvetica 55 Roman"/>
              </a:rPr>
              <a:t>Bonjour</a:t>
            </a:r>
            <a:endParaRPr lang="en-US" sz="6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03" y="2259518"/>
            <a:ext cx="414965" cy="414965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948536" y="2678207"/>
            <a:ext cx="64320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solidFill>
                  <a:srgbClr val="404040"/>
                </a:solidFill>
                <a:cs typeface="Helvetica 55 Roman"/>
              </a:rPr>
              <a:t>Collaborator</a:t>
            </a:r>
            <a:endParaRPr lang="en-US" sz="6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43" y="2263242"/>
            <a:ext cx="414965" cy="414965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1529576" y="2681931"/>
            <a:ext cx="643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solidFill>
                  <a:srgbClr val="404040"/>
                </a:solidFill>
                <a:cs typeface="Helvetica 55 Roman"/>
              </a:rPr>
              <a:t>Network</a:t>
            </a:r>
          </a:p>
          <a:p>
            <a:pPr algn="ctr"/>
            <a:r>
              <a:rPr lang="en-US" sz="600" dirty="0" smtClean="0">
                <a:solidFill>
                  <a:srgbClr val="404040"/>
                </a:solidFill>
                <a:cs typeface="Helvetica 55 Roman"/>
              </a:rPr>
              <a:t>Manager</a:t>
            </a:r>
            <a:endParaRPr lang="en-US" sz="6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08" y="2267604"/>
            <a:ext cx="414965" cy="413688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096941" y="2685655"/>
            <a:ext cx="64320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solidFill>
                  <a:srgbClr val="404040"/>
                </a:solidFill>
                <a:cs typeface="Helvetica 55 Roman"/>
              </a:rPr>
              <a:t>Spectrum</a:t>
            </a:r>
            <a:endParaRPr lang="en-US" sz="6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11" y="2271967"/>
            <a:ext cx="413688" cy="413688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2664306" y="2690018"/>
            <a:ext cx="64320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solidFill>
                  <a:srgbClr val="404040"/>
                </a:solidFill>
                <a:cs typeface="Helvetica 55 Roman"/>
              </a:rPr>
              <a:t>Connect</a:t>
            </a:r>
            <a:endParaRPr lang="en-US" sz="6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3" name="Picture 2" descr="FG-Family-Entry.emf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504" y="2645972"/>
            <a:ext cx="441493" cy="123086"/>
          </a:xfrm>
          <a:prstGeom prst="rect">
            <a:avLst/>
          </a:prstGeom>
        </p:spPr>
      </p:pic>
      <p:pic>
        <p:nvPicPr>
          <p:cNvPr id="6" name="Picture 5" descr="FG-Family-Entry-Ant.emf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90" y="2263242"/>
            <a:ext cx="435808" cy="307664"/>
          </a:xfrm>
          <a:prstGeom prst="rect">
            <a:avLst/>
          </a:prstGeom>
        </p:spPr>
      </p:pic>
      <p:pic>
        <p:nvPicPr>
          <p:cNvPr id="15" name="Picture 14" descr="FG-Family-Midrange-1u.emf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137" y="2413048"/>
            <a:ext cx="806445" cy="148167"/>
          </a:xfrm>
          <a:prstGeom prst="rect">
            <a:avLst/>
          </a:prstGeom>
        </p:spPr>
      </p:pic>
      <p:pic>
        <p:nvPicPr>
          <p:cNvPr id="16" name="Picture 15" descr="FG-Family-HighEnd-2u.emf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985" y="2344091"/>
            <a:ext cx="806152" cy="217124"/>
          </a:xfrm>
          <a:prstGeom prst="rect">
            <a:avLst/>
          </a:prstGeom>
        </p:spPr>
      </p:pic>
      <p:pic>
        <p:nvPicPr>
          <p:cNvPr id="17" name="Picture 16" descr="FG-Family-HighEnd-3u.emf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075" y="2645972"/>
            <a:ext cx="826965" cy="282271"/>
          </a:xfrm>
          <a:prstGeom prst="rect">
            <a:avLst/>
          </a:prstGeom>
        </p:spPr>
      </p:pic>
      <p:pic>
        <p:nvPicPr>
          <p:cNvPr id="18" name="Picture 17" descr="FG-Family-HighEnd-Chassis.emf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607" y="2360549"/>
            <a:ext cx="575484" cy="567694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5868306" y="1961140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Entry Level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(Desktop)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706660" y="2165260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FortiGate</a:t>
            </a:r>
            <a:r>
              <a:rPr lang="en-US" sz="800" dirty="0">
                <a:solidFill>
                  <a:srgbClr val="404040"/>
                </a:solidFill>
                <a:cs typeface="Helvetica 55 Roman"/>
              </a:rPr>
              <a:t> 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Family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89" name="Straight Connector 88"/>
          <p:cNvCxnSpPr/>
          <p:nvPr/>
        </p:nvCxnSpPr>
        <p:spPr bwMode="auto">
          <a:xfrm flipV="1">
            <a:off x="4760514" y="2142174"/>
            <a:ext cx="4382564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5842320" y="1979013"/>
            <a:ext cx="0" cy="89363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1" name="TextBox 90"/>
          <p:cNvSpPr txBox="1"/>
          <p:nvPr/>
        </p:nvSpPr>
        <p:spPr>
          <a:xfrm>
            <a:off x="6434377" y="1958436"/>
            <a:ext cx="923530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Midrange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(1u)</a:t>
            </a:r>
          </a:p>
        </p:txBody>
      </p:sp>
      <p:cxnSp>
        <p:nvCxnSpPr>
          <p:cNvPr id="92" name="Straight Connector 91"/>
          <p:cNvCxnSpPr/>
          <p:nvPr/>
        </p:nvCxnSpPr>
        <p:spPr bwMode="auto">
          <a:xfrm>
            <a:off x="6432131" y="1976310"/>
            <a:ext cx="0" cy="89363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>
            <a:off x="7357907" y="1979013"/>
            <a:ext cx="0" cy="89363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6" name="TextBox 95"/>
          <p:cNvSpPr txBox="1"/>
          <p:nvPr/>
        </p:nvSpPr>
        <p:spPr>
          <a:xfrm>
            <a:off x="7357906" y="1934772"/>
            <a:ext cx="1778391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High-End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(2u, 3u and Chassis)</a:t>
            </a:r>
          </a:p>
        </p:txBody>
      </p:sp>
    </p:spTree>
    <p:extLst>
      <p:ext uri="{BB962C8B-B14F-4D97-AF65-F5344CB8AC3E}">
        <p14:creationId xmlns:p14="http://schemas.microsoft.com/office/powerpoint/2010/main" val="257025750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FEATURES</a:t>
            </a:r>
            <a:endParaRPr lang="en-US" sz="1800" dirty="0"/>
          </a:p>
        </p:txBody>
      </p:sp>
      <p:grpSp>
        <p:nvGrpSpPr>
          <p:cNvPr id="67" name="Group 66"/>
          <p:cNvGrpSpPr/>
          <p:nvPr/>
        </p:nvGrpSpPr>
        <p:grpSpPr>
          <a:xfrm>
            <a:off x="200323" y="1063312"/>
            <a:ext cx="8424258" cy="3490310"/>
            <a:chOff x="388878" y="1066843"/>
            <a:chExt cx="6883449" cy="28519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293889"/>
              <a:ext cx="399543" cy="58730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90671" y="1069530"/>
              <a:ext cx="1135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404040"/>
                  </a:solidFill>
                  <a:cs typeface="Helvetica 55 Roman"/>
                </a:rPr>
                <a:t>Form Factor</a:t>
              </a:r>
              <a:endParaRPr lang="en-US" sz="800" dirty="0">
                <a:solidFill>
                  <a:srgbClr val="404040"/>
                </a:solidFill>
                <a:cs typeface="Helvetica 55 Roman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58" y="1293889"/>
              <a:ext cx="399543" cy="58730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001" y="1293888"/>
              <a:ext cx="399543" cy="58730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3544" y="1293888"/>
              <a:ext cx="399543" cy="58730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176" y="1295228"/>
              <a:ext cx="399365" cy="58865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2630" y="1293888"/>
              <a:ext cx="399543" cy="58730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173" y="1295902"/>
              <a:ext cx="399543" cy="58730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716" y="1293889"/>
              <a:ext cx="399543" cy="5873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1259" y="1295901"/>
              <a:ext cx="399543" cy="58730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9901" y="1295902"/>
              <a:ext cx="388642" cy="66957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8543" y="1295902"/>
              <a:ext cx="388642" cy="6695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76" y="2261048"/>
              <a:ext cx="399542" cy="58730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05947" y="2031661"/>
              <a:ext cx="1135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404040"/>
                  </a:solidFill>
                  <a:cs typeface="Helvetica 55 Roman"/>
                </a:rPr>
                <a:t>Interface</a:t>
              </a:r>
              <a:endParaRPr lang="en-US" sz="800" dirty="0">
                <a:solidFill>
                  <a:srgbClr val="404040"/>
                </a:solidFill>
                <a:cs typeface="Helvetica 55 Roman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734" y="2261048"/>
              <a:ext cx="399542" cy="58730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823" y="2261047"/>
              <a:ext cx="398451" cy="58730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8820" y="2261047"/>
              <a:ext cx="399542" cy="58730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8452" y="2263192"/>
              <a:ext cx="399365" cy="58704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7906" y="2261047"/>
              <a:ext cx="399542" cy="58730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449" y="2263061"/>
              <a:ext cx="399542" cy="58730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992" y="2261048"/>
              <a:ext cx="399542" cy="58730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535" y="2263060"/>
              <a:ext cx="399542" cy="587306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077" y="2259034"/>
              <a:ext cx="399542" cy="58730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620" y="2261048"/>
              <a:ext cx="399542" cy="58730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5163" y="2259035"/>
              <a:ext cx="399542" cy="58730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706" y="2261047"/>
              <a:ext cx="399542" cy="58730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4248" y="2263192"/>
              <a:ext cx="399541" cy="587304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3789" y="2263192"/>
              <a:ext cx="399541" cy="58730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3330" y="2263193"/>
              <a:ext cx="399540" cy="58730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6986" y="1291202"/>
              <a:ext cx="399542" cy="58730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200457" y="1066843"/>
              <a:ext cx="1135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>
                  <a:solidFill>
                    <a:srgbClr val="404040"/>
                  </a:solidFill>
                  <a:cs typeface="Helvetica 55 Roman"/>
                </a:rPr>
                <a:t>FortiASIC</a:t>
              </a:r>
              <a:endParaRPr lang="en-US" sz="800" dirty="0">
                <a:solidFill>
                  <a:srgbClr val="404040"/>
                </a:solidFill>
                <a:cs typeface="Helvetica 55 Roman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4790" y="1291202"/>
              <a:ext cx="398451" cy="587306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3787" y="1291201"/>
              <a:ext cx="399542" cy="587306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3330" y="1291201"/>
              <a:ext cx="399542" cy="587306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962" y="1293346"/>
              <a:ext cx="399365" cy="587044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88878" y="3014852"/>
              <a:ext cx="1135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404040"/>
                  </a:solidFill>
                  <a:cs typeface="Helvetica 55 Roman"/>
                </a:rPr>
                <a:t>Power</a:t>
              </a:r>
              <a:endParaRPr lang="en-US" sz="800" dirty="0">
                <a:solidFill>
                  <a:srgbClr val="404040"/>
                </a:solidFill>
                <a:cs typeface="Helvetica 55 Roman"/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244496"/>
              <a:ext cx="398451" cy="586789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43" y="3244496"/>
              <a:ext cx="391369" cy="674274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5827" y="3245457"/>
              <a:ext cx="391369" cy="67235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649" y="3246419"/>
              <a:ext cx="390901" cy="672351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2415405" y="3012929"/>
              <a:ext cx="1135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404040"/>
                  </a:solidFill>
                  <a:cs typeface="Helvetica 55 Roman"/>
                </a:rPr>
                <a:t>Storage</a:t>
              </a:r>
              <a:endParaRPr lang="en-US" sz="800" dirty="0">
                <a:solidFill>
                  <a:srgbClr val="404040"/>
                </a:solidFill>
                <a:cs typeface="Helvetica 55 Roman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27" y="3242573"/>
              <a:ext cx="398450" cy="58678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270" y="3243534"/>
              <a:ext cx="391369" cy="672351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456" y="3242573"/>
              <a:ext cx="398450" cy="58678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3906" y="3246419"/>
              <a:ext cx="398449" cy="58678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077" y="3246420"/>
              <a:ext cx="398449" cy="586786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4827185" y="3015814"/>
              <a:ext cx="11356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404040"/>
                  </a:solidFill>
                  <a:cs typeface="Helvetica 55 Roman"/>
                </a:rPr>
                <a:t>Wi-Fi</a:t>
              </a:r>
              <a:endParaRPr lang="en-US" sz="800" dirty="0">
                <a:solidFill>
                  <a:srgbClr val="404040"/>
                </a:solidFill>
                <a:cs typeface="Helvetica 55 Roman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507" y="3246003"/>
              <a:ext cx="398450" cy="585699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065" y="3246002"/>
              <a:ext cx="398450" cy="585699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3515" y="3249849"/>
              <a:ext cx="398449" cy="585698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686" y="3249849"/>
              <a:ext cx="398449" cy="585698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413" y="3249849"/>
              <a:ext cx="398449" cy="585698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4422" y="3249849"/>
              <a:ext cx="397360" cy="585698"/>
            </a:xfrm>
            <a:prstGeom prst="rect">
              <a:avLst/>
            </a:prstGeom>
          </p:spPr>
        </p:pic>
      </p:grpSp>
      <p:pic>
        <p:nvPicPr>
          <p:cNvPr id="3" name="Picture 2" descr="Interface-SFP.emf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608" y="2527455"/>
            <a:ext cx="488473" cy="71876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914" y="2527456"/>
            <a:ext cx="488473" cy="71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90924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/>
          <p:cNvSpPr/>
          <p:nvPr/>
        </p:nvSpPr>
        <p:spPr bwMode="auto">
          <a:xfrm>
            <a:off x="7863784" y="1246103"/>
            <a:ext cx="642825" cy="3446784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870762" y="912413"/>
            <a:ext cx="127840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solidFill>
                  <a:schemeClr val="bg1"/>
                </a:solidFill>
                <a:latin typeface="Helvetica 55 Roman"/>
                <a:cs typeface="Helvetica 55 Roman"/>
              </a:rPr>
              <a:t>PROTECTION TECHNOLOGY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7870762" y="1136962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8518625" y="1124200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6610129" y="921770"/>
            <a:ext cx="0" cy="376763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/>
          <p:nvPr/>
        </p:nvCxnSpPr>
        <p:spPr bwMode="auto">
          <a:xfrm>
            <a:off x="7240908" y="909009"/>
            <a:ext cx="0" cy="378039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/>
          <p:nvPr/>
        </p:nvCxnSpPr>
        <p:spPr bwMode="auto">
          <a:xfrm>
            <a:off x="8507892" y="912291"/>
            <a:ext cx="0" cy="377607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0" name="Rectangle 149"/>
          <p:cNvSpPr/>
          <p:nvPr/>
        </p:nvSpPr>
        <p:spPr bwMode="auto">
          <a:xfrm>
            <a:off x="3417039" y="1253595"/>
            <a:ext cx="642825" cy="3446784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cxnSp>
        <p:nvCxnSpPr>
          <p:cNvPr id="145" name="Straight Connector 144"/>
          <p:cNvCxnSpPr/>
          <p:nvPr/>
        </p:nvCxnSpPr>
        <p:spPr bwMode="auto">
          <a:xfrm>
            <a:off x="4061147" y="919783"/>
            <a:ext cx="0" cy="377607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Rectangle 45"/>
          <p:cNvSpPr/>
          <p:nvPr/>
        </p:nvSpPr>
        <p:spPr bwMode="auto">
          <a:xfrm>
            <a:off x="3106778" y="1265344"/>
            <a:ext cx="313832" cy="343155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1520559" y="1265923"/>
            <a:ext cx="642825" cy="3446784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163384" y="929262"/>
            <a:ext cx="0" cy="376763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>
            <a:off x="2794163" y="916501"/>
            <a:ext cx="0" cy="378039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>
            <a:off x="3420610" y="922196"/>
            <a:ext cx="0" cy="3774704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0" y="1248121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1529844" y="1150978"/>
            <a:ext cx="628553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3383" y="1150978"/>
            <a:ext cx="632851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96923" y="1150978"/>
            <a:ext cx="625759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OPAQUE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5045" y="1265344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Anti-</a:t>
            </a:r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botnet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531949" y="912299"/>
            <a:ext cx="7612051" cy="187943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0559" y="919076"/>
            <a:ext cx="19000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err="1" smtClean="0">
                <a:solidFill>
                  <a:schemeClr val="bg1"/>
                </a:solidFill>
                <a:latin typeface="Helvetica 55 Roman"/>
                <a:cs typeface="Helvetica 55 Roman"/>
              </a:rPr>
              <a:t>FortiGuard</a:t>
            </a:r>
            <a:r>
              <a:rPr lang="en-US" sz="600" dirty="0" smtClean="0">
                <a:solidFill>
                  <a:schemeClr val="bg1"/>
                </a:solidFill>
                <a:latin typeface="Helvetica 55 Roman"/>
                <a:cs typeface="Helvetica 55 Roman"/>
              </a:rPr>
              <a:t> Service</a:t>
            </a:r>
          </a:p>
        </p:txBody>
      </p:sp>
      <p:cxnSp>
        <p:nvCxnSpPr>
          <p:cNvPr id="82" name="Straight Connector 81"/>
          <p:cNvCxnSpPr/>
          <p:nvPr/>
        </p:nvCxnSpPr>
        <p:spPr bwMode="auto">
          <a:xfrm flipV="1">
            <a:off x="0" y="181815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 flipV="1">
            <a:off x="0" y="239671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 flipV="1">
            <a:off x="0" y="2972448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438288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THREATS &amp; THREAT SERVICES </a:t>
            </a:r>
            <a:r>
              <a:rPr lang="en-US" sz="1800" dirty="0"/>
              <a:t>– </a:t>
            </a:r>
            <a:r>
              <a:rPr lang="en-US" sz="1800" dirty="0" smtClean="0"/>
              <a:t>1</a:t>
            </a:r>
            <a:endParaRPr lang="en-US" sz="1800" dirty="0"/>
          </a:p>
        </p:txBody>
      </p:sp>
      <p:cxnSp>
        <p:nvCxnSpPr>
          <p:cNvPr id="39" name="Straight Connector 38"/>
          <p:cNvCxnSpPr/>
          <p:nvPr/>
        </p:nvCxnSpPr>
        <p:spPr bwMode="auto">
          <a:xfrm flipV="1">
            <a:off x="-24307" y="3544105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3420610" y="929262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36424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369" y="1331477"/>
            <a:ext cx="339311" cy="43198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390" y="1331625"/>
            <a:ext cx="339356" cy="43169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7917" y="1331477"/>
            <a:ext cx="338969" cy="431989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94420" y="1844930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Intrusion Prevention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44" y="1911063"/>
            <a:ext cx="339311" cy="43198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3649" y="1911063"/>
            <a:ext cx="339589" cy="43198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588" y="1911063"/>
            <a:ext cx="340378" cy="431989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394420" y="2414519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Antivirus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42" y="2480652"/>
            <a:ext cx="338517" cy="43198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3959" y="2480652"/>
            <a:ext cx="338969" cy="431989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6899" y="2480652"/>
            <a:ext cx="339757" cy="431989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395044" y="2995462"/>
            <a:ext cx="1187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Vulnerability</a:t>
            </a: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Management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67" y="3061595"/>
            <a:ext cx="338517" cy="43198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4584" y="3061595"/>
            <a:ext cx="338969" cy="43198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37918" y="3061595"/>
            <a:ext cx="338969" cy="431989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384417" y="3563429"/>
            <a:ext cx="11870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Anti-spam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140" y="3629562"/>
            <a:ext cx="338517" cy="431989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93563" y="3629562"/>
            <a:ext cx="339757" cy="431989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26897" y="3629562"/>
            <a:ext cx="339757" cy="43198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1529844" y="913455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/>
          <p:nvPr/>
        </p:nvCxnSpPr>
        <p:spPr bwMode="auto">
          <a:xfrm flipV="1">
            <a:off x="-25078" y="411521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5" name="TextBox 114"/>
          <p:cNvSpPr txBox="1"/>
          <p:nvPr/>
        </p:nvSpPr>
        <p:spPr>
          <a:xfrm>
            <a:off x="379264" y="4127963"/>
            <a:ext cx="11870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Web Filtering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51" y="4194096"/>
            <a:ext cx="431989" cy="431989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88099" y="4194096"/>
            <a:ext cx="340378" cy="431989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21433" y="4194096"/>
            <a:ext cx="340378" cy="431989"/>
          </a:xfrm>
          <a:prstGeom prst="rect">
            <a:avLst/>
          </a:prstGeom>
        </p:spPr>
      </p:pic>
      <p:sp>
        <p:nvSpPr>
          <p:cNvPr id="146" name="TextBox 145"/>
          <p:cNvSpPr txBox="1"/>
          <p:nvPr/>
        </p:nvSpPr>
        <p:spPr>
          <a:xfrm>
            <a:off x="3424017" y="919076"/>
            <a:ext cx="127840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solidFill>
                  <a:schemeClr val="bg1"/>
                </a:solidFill>
                <a:latin typeface="Helvetica 55 Roman"/>
                <a:cs typeface="Helvetica 55 Roman"/>
              </a:rPr>
              <a:t>Generic Protection Technology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3424017" y="1144454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4071880" y="1131692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cxnSp>
        <p:nvCxnSpPr>
          <p:cNvPr id="149" name="Straight Connector 148"/>
          <p:cNvCxnSpPr/>
          <p:nvPr/>
        </p:nvCxnSpPr>
        <p:spPr bwMode="auto">
          <a:xfrm>
            <a:off x="4702419" y="928220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36424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1" name="Picture 15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549418" y="1903571"/>
            <a:ext cx="430904" cy="431989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84308" y="1911063"/>
            <a:ext cx="431146" cy="431989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48876" y="2473160"/>
            <a:ext cx="431989" cy="431989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183887" y="2480652"/>
            <a:ext cx="431989" cy="431989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548876" y="3054103"/>
            <a:ext cx="431989" cy="431989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183887" y="3061595"/>
            <a:ext cx="431989" cy="431989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876" y="3611122"/>
            <a:ext cx="431989" cy="431989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183887" y="3618614"/>
            <a:ext cx="431989" cy="431989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611404" y="4250835"/>
            <a:ext cx="306934" cy="325424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229991" y="4250835"/>
            <a:ext cx="306934" cy="325424"/>
          </a:xfrm>
          <a:prstGeom prst="rect">
            <a:avLst/>
          </a:prstGeom>
        </p:spPr>
      </p:pic>
      <p:cxnSp>
        <p:nvCxnSpPr>
          <p:cNvPr id="112" name="Straight Connector 111"/>
          <p:cNvCxnSpPr/>
          <p:nvPr/>
        </p:nvCxnSpPr>
        <p:spPr bwMode="auto">
          <a:xfrm>
            <a:off x="0" y="922196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3" name="Rectangle 122"/>
          <p:cNvSpPr/>
          <p:nvPr/>
        </p:nvSpPr>
        <p:spPr bwMode="auto">
          <a:xfrm>
            <a:off x="7553523" y="1257852"/>
            <a:ext cx="313832" cy="343155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24" name="Rectangle 123"/>
          <p:cNvSpPr/>
          <p:nvPr/>
        </p:nvSpPr>
        <p:spPr bwMode="auto">
          <a:xfrm>
            <a:off x="5967304" y="1258431"/>
            <a:ext cx="642825" cy="3446784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cxnSp>
        <p:nvCxnSpPr>
          <p:cNvPr id="133" name="Straight Connector 132"/>
          <p:cNvCxnSpPr/>
          <p:nvPr/>
        </p:nvCxnSpPr>
        <p:spPr bwMode="auto">
          <a:xfrm>
            <a:off x="7867355" y="914704"/>
            <a:ext cx="0" cy="3774704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/>
          <p:cNvSpPr txBox="1"/>
          <p:nvPr/>
        </p:nvSpPr>
        <p:spPr>
          <a:xfrm>
            <a:off x="5976589" y="1143486"/>
            <a:ext cx="628553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6610128" y="1143486"/>
            <a:ext cx="632851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7243668" y="1143486"/>
            <a:ext cx="625759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OPAQUE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4841790" y="1257852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IP Reputation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5967304" y="919076"/>
            <a:ext cx="19000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err="1">
                <a:solidFill>
                  <a:schemeClr val="bg1"/>
                </a:solidFill>
                <a:latin typeface="Helvetica 55 Roman"/>
                <a:cs typeface="Helvetica 55 Roman"/>
              </a:rPr>
              <a:t>FortiGuard</a:t>
            </a:r>
            <a:r>
              <a:rPr lang="en-US" sz="600" dirty="0">
                <a:solidFill>
                  <a:schemeClr val="bg1"/>
                </a:solidFill>
                <a:latin typeface="Helvetica 55 Roman"/>
                <a:cs typeface="Helvetica 55 Roman"/>
              </a:rPr>
              <a:t> Service</a:t>
            </a:r>
          </a:p>
        </p:txBody>
      </p:sp>
      <p:cxnSp>
        <p:nvCxnSpPr>
          <p:cNvPr id="165" name="Straight Connector 164"/>
          <p:cNvCxnSpPr/>
          <p:nvPr/>
        </p:nvCxnSpPr>
        <p:spPr bwMode="auto">
          <a:xfrm>
            <a:off x="7867355" y="921770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36424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6" name="Picture 16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121286" y="1323985"/>
            <a:ext cx="338969" cy="431989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751329" y="1323985"/>
            <a:ext cx="338969" cy="431989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384269" y="1323985"/>
            <a:ext cx="339757" cy="431989"/>
          </a:xfrm>
          <a:prstGeom prst="rect">
            <a:avLst/>
          </a:prstGeom>
        </p:spPr>
      </p:pic>
      <p:sp>
        <p:nvSpPr>
          <p:cNvPr id="169" name="TextBox 168"/>
          <p:cNvSpPr txBox="1"/>
          <p:nvPr/>
        </p:nvSpPr>
        <p:spPr>
          <a:xfrm>
            <a:off x="4841165" y="1837438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Application Control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70" name="Picture 169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120661" y="1903571"/>
            <a:ext cx="338969" cy="431989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750704" y="1903571"/>
            <a:ext cx="338969" cy="431989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383644" y="1903571"/>
            <a:ext cx="339757" cy="431989"/>
          </a:xfrm>
          <a:prstGeom prst="rect">
            <a:avLst/>
          </a:prstGeom>
        </p:spPr>
      </p:pic>
      <p:sp>
        <p:nvSpPr>
          <p:cNvPr id="173" name="TextBox 172"/>
          <p:cNvSpPr txBox="1"/>
          <p:nvPr/>
        </p:nvSpPr>
        <p:spPr>
          <a:xfrm>
            <a:off x="4841165" y="2396717"/>
            <a:ext cx="1135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Web Application Security</a:t>
            </a:r>
          </a:p>
        </p:txBody>
      </p:sp>
      <p:pic>
        <p:nvPicPr>
          <p:cNvPr id="174" name="Picture 17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120351" y="2462850"/>
            <a:ext cx="339589" cy="431989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749999" y="2462850"/>
            <a:ext cx="340378" cy="431989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383333" y="2462850"/>
            <a:ext cx="340378" cy="431989"/>
          </a:xfrm>
          <a:prstGeom prst="rect">
            <a:avLst/>
          </a:prstGeom>
        </p:spPr>
      </p:pic>
      <p:sp>
        <p:nvSpPr>
          <p:cNvPr id="177" name="TextBox 176"/>
          <p:cNvSpPr txBox="1"/>
          <p:nvPr/>
        </p:nvSpPr>
        <p:spPr>
          <a:xfrm>
            <a:off x="4841789" y="2977660"/>
            <a:ext cx="1187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Advanced Threat Protection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78" name="Picture 177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120581" y="3043793"/>
            <a:ext cx="340378" cy="431989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750624" y="3043793"/>
            <a:ext cx="340378" cy="431989"/>
          </a:xfrm>
          <a:prstGeom prst="rect">
            <a:avLst/>
          </a:prstGeom>
        </p:spPr>
      </p:pic>
      <p:pic>
        <p:nvPicPr>
          <p:cNvPr id="180" name="Picture 179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383958" y="3043793"/>
            <a:ext cx="340378" cy="431989"/>
          </a:xfrm>
          <a:prstGeom prst="rect">
            <a:avLst/>
          </a:prstGeom>
        </p:spPr>
      </p:pic>
      <p:sp>
        <p:nvSpPr>
          <p:cNvPr id="181" name="TextBox 180"/>
          <p:cNvSpPr txBox="1"/>
          <p:nvPr/>
        </p:nvSpPr>
        <p:spPr>
          <a:xfrm>
            <a:off x="4831162" y="3545627"/>
            <a:ext cx="11870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Database Protection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110265" y="3611760"/>
            <a:ext cx="339757" cy="431989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6740308" y="3611760"/>
            <a:ext cx="339757" cy="431989"/>
          </a:xfrm>
          <a:prstGeom prst="rect">
            <a:avLst/>
          </a:prstGeom>
        </p:spPr>
      </p:pic>
      <p:pic>
        <p:nvPicPr>
          <p:cNvPr id="184" name="Picture 183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374036" y="3611760"/>
            <a:ext cx="338969" cy="431989"/>
          </a:xfrm>
          <a:prstGeom prst="rect">
            <a:avLst/>
          </a:prstGeom>
        </p:spPr>
      </p:pic>
      <p:cxnSp>
        <p:nvCxnSpPr>
          <p:cNvPr id="185" name="Straight Connector 184"/>
          <p:cNvCxnSpPr/>
          <p:nvPr/>
        </p:nvCxnSpPr>
        <p:spPr bwMode="auto">
          <a:xfrm>
            <a:off x="5976589" y="905963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36424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90" name="Picture 189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000208" y="1896079"/>
            <a:ext cx="422815" cy="431989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634810" y="1903571"/>
            <a:ext cx="423633" cy="431989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000159" y="2455358"/>
            <a:ext cx="422913" cy="431989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8635623" y="2462850"/>
            <a:ext cx="422006" cy="431989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995621" y="3057900"/>
            <a:ext cx="431989" cy="388790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630632" y="3065392"/>
            <a:ext cx="431989" cy="388790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7995621" y="3603392"/>
            <a:ext cx="431989" cy="411844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8630632" y="3610884"/>
            <a:ext cx="431989" cy="411844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8035227" y="1316493"/>
            <a:ext cx="352777" cy="431989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8670238" y="1323985"/>
            <a:ext cx="352777" cy="431989"/>
          </a:xfrm>
          <a:prstGeom prst="rect">
            <a:avLst/>
          </a:prstGeom>
        </p:spPr>
      </p:pic>
      <p:sp>
        <p:nvSpPr>
          <p:cNvPr id="127" name="TextBox 126"/>
          <p:cNvSpPr txBox="1"/>
          <p:nvPr/>
        </p:nvSpPr>
        <p:spPr>
          <a:xfrm>
            <a:off x="7872279" y="919076"/>
            <a:ext cx="127840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/>
                </a:solidFill>
                <a:latin typeface="Helvetica 55 Roman"/>
                <a:cs typeface="Helvetica 55 Roman"/>
              </a:rPr>
              <a:t>Generic Protection Technology</a:t>
            </a: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40" y="1324675"/>
            <a:ext cx="430904" cy="430904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30" y="1332046"/>
            <a:ext cx="431146" cy="431146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4841790" y="4115217"/>
            <a:ext cx="11870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Flood/</a:t>
            </a:r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DDoS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 Attack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29" name="Picture 128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539" y="4186604"/>
            <a:ext cx="431989" cy="431989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550" y="4194096"/>
            <a:ext cx="431989" cy="43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7444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/>
          <p:cNvSpPr/>
          <p:nvPr/>
        </p:nvSpPr>
        <p:spPr bwMode="auto">
          <a:xfrm>
            <a:off x="7863784" y="1246103"/>
            <a:ext cx="642825" cy="3446784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870762" y="912413"/>
            <a:ext cx="127840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solidFill>
                  <a:schemeClr val="bg1"/>
                </a:solidFill>
                <a:latin typeface="Helvetica 55 Roman"/>
                <a:cs typeface="Helvetica 55 Roman"/>
              </a:rPr>
              <a:t>PROTECTION TECHNOLOGY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7870762" y="1136962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8518625" y="1124200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6610129" y="921770"/>
            <a:ext cx="0" cy="376763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/>
          <p:nvPr/>
        </p:nvCxnSpPr>
        <p:spPr bwMode="auto">
          <a:xfrm>
            <a:off x="7240908" y="909009"/>
            <a:ext cx="0" cy="378039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/>
          <p:nvPr/>
        </p:nvCxnSpPr>
        <p:spPr bwMode="auto">
          <a:xfrm>
            <a:off x="8507892" y="912291"/>
            <a:ext cx="0" cy="377607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0" name="Rectangle 149"/>
          <p:cNvSpPr/>
          <p:nvPr/>
        </p:nvSpPr>
        <p:spPr bwMode="auto">
          <a:xfrm>
            <a:off x="3417039" y="1253595"/>
            <a:ext cx="642825" cy="3446784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cxnSp>
        <p:nvCxnSpPr>
          <p:cNvPr id="145" name="Straight Connector 144"/>
          <p:cNvCxnSpPr/>
          <p:nvPr/>
        </p:nvCxnSpPr>
        <p:spPr bwMode="auto">
          <a:xfrm>
            <a:off x="4061147" y="919783"/>
            <a:ext cx="0" cy="377607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Rectangle 45"/>
          <p:cNvSpPr/>
          <p:nvPr/>
        </p:nvSpPr>
        <p:spPr bwMode="auto">
          <a:xfrm>
            <a:off x="3106778" y="1265344"/>
            <a:ext cx="313832" cy="343155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1520559" y="1265923"/>
            <a:ext cx="642825" cy="3446784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163384" y="929262"/>
            <a:ext cx="0" cy="376763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>
            <a:off x="2794163" y="916501"/>
            <a:ext cx="0" cy="378039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>
            <a:off x="3420610" y="922196"/>
            <a:ext cx="0" cy="3774704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0" y="1248121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1529844" y="1150978"/>
            <a:ext cx="628553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3383" y="1150978"/>
            <a:ext cx="632851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96923" y="1150978"/>
            <a:ext cx="625759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OPAQUE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531949" y="912299"/>
            <a:ext cx="7612051" cy="187943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0559" y="919076"/>
            <a:ext cx="19000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err="1" smtClean="0">
                <a:solidFill>
                  <a:schemeClr val="bg1"/>
                </a:solidFill>
                <a:latin typeface="Helvetica 55 Roman"/>
                <a:cs typeface="Helvetica 55 Roman"/>
              </a:rPr>
              <a:t>FortiGuard</a:t>
            </a:r>
            <a:r>
              <a:rPr lang="en-US" sz="600" dirty="0" smtClean="0">
                <a:solidFill>
                  <a:schemeClr val="bg1"/>
                </a:solidFill>
                <a:latin typeface="Helvetica 55 Roman"/>
                <a:cs typeface="Helvetica 55 Roman"/>
              </a:rPr>
              <a:t> Service</a:t>
            </a:r>
          </a:p>
        </p:txBody>
      </p:sp>
      <p:cxnSp>
        <p:nvCxnSpPr>
          <p:cNvPr id="82" name="Straight Connector 81"/>
          <p:cNvCxnSpPr/>
          <p:nvPr/>
        </p:nvCxnSpPr>
        <p:spPr bwMode="auto">
          <a:xfrm flipV="1">
            <a:off x="0" y="181815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 flipV="1">
            <a:off x="0" y="239671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 flipV="1">
            <a:off x="0" y="2972448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438288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THREATS &amp; THREAT SERVICES </a:t>
            </a:r>
            <a:r>
              <a:rPr lang="en-US" sz="1800" dirty="0"/>
              <a:t>– </a:t>
            </a:r>
            <a:r>
              <a:rPr lang="en-US" sz="1800" dirty="0" smtClean="0"/>
              <a:t>2</a:t>
            </a:r>
            <a:endParaRPr lang="en-US" sz="1800" dirty="0"/>
          </a:p>
        </p:txBody>
      </p:sp>
      <p:cxnSp>
        <p:nvCxnSpPr>
          <p:cNvPr id="39" name="Straight Connector 38"/>
          <p:cNvCxnSpPr/>
          <p:nvPr/>
        </p:nvCxnSpPr>
        <p:spPr bwMode="auto">
          <a:xfrm flipV="1">
            <a:off x="-24307" y="3544105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3420610" y="929262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36424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1529844" y="913455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/>
          <p:nvPr/>
        </p:nvCxnSpPr>
        <p:spPr bwMode="auto">
          <a:xfrm flipV="1">
            <a:off x="-25078" y="411521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6" name="TextBox 145"/>
          <p:cNvSpPr txBox="1"/>
          <p:nvPr/>
        </p:nvSpPr>
        <p:spPr>
          <a:xfrm>
            <a:off x="3424017" y="919076"/>
            <a:ext cx="127840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solidFill>
                  <a:schemeClr val="bg1"/>
                </a:solidFill>
                <a:latin typeface="Helvetica 55 Roman"/>
                <a:cs typeface="Helvetica 55 Roman"/>
              </a:rPr>
              <a:t>Generic Protection Technology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3424017" y="1144454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4071880" y="1131692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cxnSp>
        <p:nvCxnSpPr>
          <p:cNvPr id="149" name="Straight Connector 148"/>
          <p:cNvCxnSpPr/>
          <p:nvPr/>
        </p:nvCxnSpPr>
        <p:spPr bwMode="auto">
          <a:xfrm>
            <a:off x="4702419" y="928220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36424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3" name="Rectangle 122"/>
          <p:cNvSpPr/>
          <p:nvPr/>
        </p:nvSpPr>
        <p:spPr bwMode="auto">
          <a:xfrm>
            <a:off x="7553523" y="1257852"/>
            <a:ext cx="313832" cy="343155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24" name="Rectangle 123"/>
          <p:cNvSpPr/>
          <p:nvPr/>
        </p:nvSpPr>
        <p:spPr bwMode="auto">
          <a:xfrm>
            <a:off x="5967304" y="1258431"/>
            <a:ext cx="642825" cy="3446784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cxnSp>
        <p:nvCxnSpPr>
          <p:cNvPr id="133" name="Straight Connector 132"/>
          <p:cNvCxnSpPr/>
          <p:nvPr/>
        </p:nvCxnSpPr>
        <p:spPr bwMode="auto">
          <a:xfrm>
            <a:off x="7867355" y="914704"/>
            <a:ext cx="0" cy="3774704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/>
          <p:cNvSpPr txBox="1"/>
          <p:nvPr/>
        </p:nvSpPr>
        <p:spPr>
          <a:xfrm>
            <a:off x="5976589" y="1143486"/>
            <a:ext cx="628553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6610128" y="1143486"/>
            <a:ext cx="632851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7243668" y="1143486"/>
            <a:ext cx="625759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OPAQUE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5967304" y="919076"/>
            <a:ext cx="19000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err="1">
                <a:solidFill>
                  <a:schemeClr val="bg1"/>
                </a:solidFill>
                <a:latin typeface="Helvetica 55 Roman"/>
                <a:cs typeface="Helvetica 55 Roman"/>
              </a:rPr>
              <a:t>FortiGuard</a:t>
            </a:r>
            <a:r>
              <a:rPr lang="en-US" sz="600" dirty="0">
                <a:solidFill>
                  <a:schemeClr val="bg1"/>
                </a:solidFill>
                <a:latin typeface="Helvetica 55 Roman"/>
                <a:cs typeface="Helvetica 55 Roman"/>
              </a:rPr>
              <a:t> Service</a:t>
            </a:r>
          </a:p>
        </p:txBody>
      </p:sp>
      <p:cxnSp>
        <p:nvCxnSpPr>
          <p:cNvPr id="165" name="Straight Connector 164"/>
          <p:cNvCxnSpPr/>
          <p:nvPr/>
        </p:nvCxnSpPr>
        <p:spPr bwMode="auto">
          <a:xfrm>
            <a:off x="7867355" y="921770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36424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5" name="Straight Connector 184"/>
          <p:cNvCxnSpPr/>
          <p:nvPr/>
        </p:nvCxnSpPr>
        <p:spPr bwMode="auto">
          <a:xfrm>
            <a:off x="5976589" y="905963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36424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7872279" y="919076"/>
            <a:ext cx="127840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/>
                </a:solidFill>
                <a:latin typeface="Helvetica 55 Roman"/>
                <a:cs typeface="Helvetica 55 Roman"/>
              </a:rPr>
              <a:t>Generic Protection Technology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396289" y="1265923"/>
            <a:ext cx="1135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Mobile Security </a:t>
            </a:r>
            <a:r>
              <a:rPr lang="en-US" sz="800" dirty="0" smtClean="0"/>
              <a:t>Service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60" name="Picture 1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250" y="1344797"/>
            <a:ext cx="331345" cy="421789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51" y="1344786"/>
            <a:ext cx="331346" cy="420688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72" y="1343029"/>
            <a:ext cx="331785" cy="422272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274" y="1336677"/>
            <a:ext cx="307199" cy="422273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45" y="1336677"/>
            <a:ext cx="307199" cy="4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2608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Connector 75"/>
          <p:cNvCxnSpPr/>
          <p:nvPr/>
        </p:nvCxnSpPr>
        <p:spPr bwMode="auto">
          <a:xfrm>
            <a:off x="8519004" y="923302"/>
            <a:ext cx="0" cy="377607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>
            <a:off x="6039915" y="920703"/>
            <a:ext cx="0" cy="377607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3455757" y="921130"/>
            <a:ext cx="0" cy="377607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2172610" y="920825"/>
            <a:ext cx="0" cy="377607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>
            <a:off x="1530040" y="921770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/>
          <p:nvPr/>
        </p:nvCxnSpPr>
        <p:spPr bwMode="auto">
          <a:xfrm>
            <a:off x="2815411" y="916501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15"/>
          <p:cNvSpPr/>
          <p:nvPr/>
        </p:nvSpPr>
        <p:spPr bwMode="auto">
          <a:xfrm>
            <a:off x="1531949" y="912299"/>
            <a:ext cx="7612051" cy="187943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519204" y="920947"/>
            <a:ext cx="127840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solidFill>
                  <a:schemeClr val="bg1"/>
                </a:solidFill>
                <a:latin typeface="Helvetica 55 Roman"/>
                <a:cs typeface="Helvetica 55 Roman"/>
              </a:rPr>
              <a:t>Threat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519204" y="1138470"/>
            <a:ext cx="626448" cy="705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GREY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67067" y="1138470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RED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508724" y="1254376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Botnet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384" y="1352404"/>
            <a:ext cx="431989" cy="390135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718" y="1352066"/>
            <a:ext cx="431989" cy="390811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508724" y="1833962"/>
            <a:ext cx="11356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Hacker, Cybercriminal, </a:t>
            </a:r>
            <a:r>
              <a:rPr lang="en-US" sz="800" dirty="0" err="1"/>
              <a:t>Botmaster</a:t>
            </a:r>
            <a:r>
              <a:rPr lang="en-US" sz="800" dirty="0"/>
              <a:t>,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ID </a:t>
            </a:r>
            <a:r>
              <a:rPr lang="en-US" sz="800" dirty="0"/>
              <a:t>Thief…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384" y="1931616"/>
            <a:ext cx="431989" cy="390882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7718" y="1931616"/>
            <a:ext cx="431989" cy="390882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508724" y="2414519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Malware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4384" y="2512173"/>
            <a:ext cx="431989" cy="390882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7718" y="2512173"/>
            <a:ext cx="431989" cy="390882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508724" y="2984494"/>
            <a:ext cx="1135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Vulnerability </a:t>
            </a:r>
            <a:br>
              <a:rPr lang="en-US" sz="800" dirty="0" smtClean="0">
                <a:solidFill>
                  <a:srgbClr val="404040"/>
                </a:solidFill>
                <a:cs typeface="Helvetica 55 Roman"/>
              </a:rPr>
            </a:b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Exploit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4384" y="3082522"/>
            <a:ext cx="431989" cy="390135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7718" y="3082522"/>
            <a:ext cx="431989" cy="390135"/>
          </a:xfrm>
          <a:prstGeom prst="rect">
            <a:avLst/>
          </a:prstGeom>
        </p:spPr>
      </p:pic>
      <p:sp>
        <p:nvSpPr>
          <p:cNvPr id="111" name="TextBox 110"/>
          <p:cNvSpPr txBox="1"/>
          <p:nvPr/>
        </p:nvSpPr>
        <p:spPr>
          <a:xfrm>
            <a:off x="508724" y="3552461"/>
            <a:ext cx="1135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Spam/Phishing Message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4384" y="3650489"/>
            <a:ext cx="431989" cy="390135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7718" y="3650489"/>
            <a:ext cx="431989" cy="39013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0" y="1248121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 flipV="1">
            <a:off x="0" y="181815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 flipV="1">
            <a:off x="0" y="239671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 flipV="1">
            <a:off x="0" y="2972448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THREATS &amp; THREAT SERVICES </a:t>
            </a:r>
            <a:r>
              <a:rPr lang="en-US" sz="1800" dirty="0"/>
              <a:t>– </a:t>
            </a:r>
            <a:r>
              <a:rPr lang="en-US" sz="1800" dirty="0" smtClean="0"/>
              <a:t>3</a:t>
            </a:r>
            <a:endParaRPr lang="en-US" sz="1800" dirty="0"/>
          </a:p>
        </p:txBody>
      </p:sp>
      <p:cxnSp>
        <p:nvCxnSpPr>
          <p:cNvPr id="39" name="Straight Connector 38"/>
          <p:cNvCxnSpPr/>
          <p:nvPr/>
        </p:nvCxnSpPr>
        <p:spPr bwMode="auto">
          <a:xfrm flipV="1">
            <a:off x="-24307" y="3544105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/>
          <p:nvPr/>
        </p:nvCxnSpPr>
        <p:spPr bwMode="auto">
          <a:xfrm flipV="1">
            <a:off x="-25078" y="411521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8" name="Rectangle 117"/>
          <p:cNvSpPr/>
          <p:nvPr/>
        </p:nvSpPr>
        <p:spPr bwMode="auto">
          <a:xfrm>
            <a:off x="2818191" y="1256853"/>
            <a:ext cx="642825" cy="3446784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2818627" y="921252"/>
            <a:ext cx="127840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solidFill>
                  <a:schemeClr val="bg1"/>
                </a:solidFill>
                <a:latin typeface="Helvetica 55 Roman"/>
                <a:cs typeface="Helvetica 55 Roman"/>
              </a:rPr>
              <a:t>Base Image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2818627" y="1138470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3466490" y="1138470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pic>
        <p:nvPicPr>
          <p:cNvPr id="124" name="Picture 1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859" y="1331782"/>
            <a:ext cx="431989" cy="431989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70" y="1339274"/>
            <a:ext cx="431989" cy="431989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32859" y="1953891"/>
            <a:ext cx="431989" cy="314098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67870" y="1961383"/>
            <a:ext cx="431989" cy="314098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32859" y="2497635"/>
            <a:ext cx="431989" cy="398633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67870" y="2505501"/>
            <a:ext cx="431989" cy="397884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92733" y="3094404"/>
            <a:ext cx="312242" cy="312242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29495" y="3094748"/>
            <a:ext cx="312242" cy="311554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567870" y="3634953"/>
            <a:ext cx="431989" cy="414904"/>
          </a:xfrm>
          <a:prstGeom prst="rect">
            <a:avLst/>
          </a:prstGeom>
        </p:spPr>
      </p:pic>
      <p:cxnSp>
        <p:nvCxnSpPr>
          <p:cNvPr id="134" name="Straight Connector 133"/>
          <p:cNvCxnSpPr/>
          <p:nvPr/>
        </p:nvCxnSpPr>
        <p:spPr bwMode="auto">
          <a:xfrm>
            <a:off x="4102696" y="924298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>
            <a:off x="5397345" y="921648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>
            <a:off x="6682716" y="916379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5386509" y="920825"/>
            <a:ext cx="127840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solidFill>
                  <a:schemeClr val="bg1"/>
                </a:solidFill>
                <a:latin typeface="Helvetica 55 Roman"/>
                <a:cs typeface="Helvetica 55 Roman"/>
              </a:rPr>
              <a:t>Threat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376029" y="1254254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Malicious URL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89" y="1331355"/>
            <a:ext cx="431989" cy="43198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23" y="1331355"/>
            <a:ext cx="431989" cy="431989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4376029" y="1818157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Malicious App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89" y="1895258"/>
            <a:ext cx="431989" cy="43198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23" y="1895258"/>
            <a:ext cx="431989" cy="431989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4376029" y="2403856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Malicious Code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89" y="2480957"/>
            <a:ext cx="431989" cy="43198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23" y="2480957"/>
            <a:ext cx="431989" cy="431989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5390600" y="1138470"/>
            <a:ext cx="626448" cy="705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GREY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038463" y="1138470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RED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381172" y="2972448"/>
            <a:ext cx="1135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Generic </a:t>
            </a:r>
            <a:br>
              <a:rPr lang="en-US" sz="800" dirty="0" smtClean="0">
                <a:solidFill>
                  <a:srgbClr val="404040"/>
                </a:solidFill>
                <a:cs typeface="Helvetica 55 Roman"/>
              </a:rPr>
            </a:b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Known Threat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32" y="3049549"/>
            <a:ext cx="431989" cy="43198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166" y="3049549"/>
            <a:ext cx="431989" cy="431989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4376029" y="3552461"/>
            <a:ext cx="101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Generic </a:t>
            </a:r>
            <a:br>
              <a:rPr lang="en-US" sz="800" dirty="0" smtClean="0">
                <a:solidFill>
                  <a:srgbClr val="404040"/>
                </a:solidFill>
                <a:cs typeface="Helvetica 55 Roman"/>
              </a:rPr>
            </a:b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Unknown Threat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89" y="3629562"/>
            <a:ext cx="431989" cy="431989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23" y="3629562"/>
            <a:ext cx="431989" cy="431989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932859" y="3609411"/>
            <a:ext cx="431989" cy="431989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4381172" y="4136850"/>
            <a:ext cx="1010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Bottleneck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516832" y="4223002"/>
            <a:ext cx="431989" cy="390135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150166" y="4223002"/>
            <a:ext cx="431989" cy="390135"/>
          </a:xfrm>
          <a:prstGeom prst="rect">
            <a:avLst/>
          </a:prstGeom>
        </p:spPr>
      </p:pic>
      <p:sp>
        <p:nvSpPr>
          <p:cNvPr id="142" name="TextBox 141"/>
          <p:cNvSpPr txBox="1"/>
          <p:nvPr/>
        </p:nvSpPr>
        <p:spPr>
          <a:xfrm>
            <a:off x="508724" y="4133019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Zombie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43" name="Picture 14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644384" y="4231047"/>
            <a:ext cx="431988" cy="390135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278092" y="4231047"/>
            <a:ext cx="431241" cy="390135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583130" y="4202075"/>
            <a:ext cx="401469" cy="414904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939853" y="4176533"/>
            <a:ext cx="418000" cy="431989"/>
          </a:xfrm>
          <a:prstGeom prst="rect">
            <a:avLst/>
          </a:prstGeom>
        </p:spPr>
      </p:pic>
      <p:cxnSp>
        <p:nvCxnSpPr>
          <p:cNvPr id="77" name="Straight Connector 76"/>
          <p:cNvCxnSpPr/>
          <p:nvPr/>
        </p:nvCxnSpPr>
        <p:spPr bwMode="auto">
          <a:xfrm>
            <a:off x="7876434" y="924247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9161805" y="918978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7865598" y="923424"/>
            <a:ext cx="127840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solidFill>
                  <a:schemeClr val="bg1"/>
                </a:solidFill>
                <a:latin typeface="Helvetica 55 Roman"/>
                <a:cs typeface="Helvetica 55 Roman"/>
              </a:rPr>
              <a:t>Threat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855118" y="1256853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Flood/</a:t>
            </a:r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DDoS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 Attack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112" y="1355047"/>
            <a:ext cx="431989" cy="389802"/>
          </a:xfrm>
          <a:prstGeom prst="rect">
            <a:avLst/>
          </a:prstGeom>
        </p:spPr>
      </p:pic>
      <p:sp>
        <p:nvSpPr>
          <p:cNvPr id="139" name="TextBox 138"/>
          <p:cNvSpPr txBox="1"/>
          <p:nvPr/>
        </p:nvSpPr>
        <p:spPr>
          <a:xfrm>
            <a:off x="7869689" y="1141069"/>
            <a:ext cx="626448" cy="705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GREY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8517552" y="1141069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RED</a:t>
            </a:r>
          </a:p>
        </p:txBody>
      </p:sp>
      <p:pic>
        <p:nvPicPr>
          <p:cNvPr id="155" name="Picture 154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78" y="1355047"/>
            <a:ext cx="431988" cy="38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0234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Fortinet Solutions &amp; </a:t>
            </a:r>
            <a:r>
              <a:rPr lang="en-US" sz="1800" dirty="0">
                <a:solidFill>
                  <a:srgbClr val="FF0000"/>
                </a:solidFill>
              </a:rPr>
              <a:t>Deployment Scenarios</a:t>
            </a:r>
            <a:endParaRPr lang="en-US" sz="1800" dirty="0"/>
          </a:p>
        </p:txBody>
      </p:sp>
      <p:cxnSp>
        <p:nvCxnSpPr>
          <p:cNvPr id="86" name="Straight Connector 85"/>
          <p:cNvCxnSpPr/>
          <p:nvPr/>
        </p:nvCxnSpPr>
        <p:spPr bwMode="auto">
          <a:xfrm flipV="1">
            <a:off x="0" y="1248121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 flipV="1">
            <a:off x="0" y="1952971"/>
            <a:ext cx="5200227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0" y="2632924"/>
            <a:ext cx="5200227" cy="0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-24307" y="3333307"/>
            <a:ext cx="5224534" cy="0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 flipV="1">
            <a:off x="-25078" y="4027596"/>
            <a:ext cx="5225305" cy="10173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/>
          <p:nvPr/>
        </p:nvCxnSpPr>
        <p:spPr bwMode="auto">
          <a:xfrm>
            <a:off x="1377059" y="909442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1" name="TextBox 120"/>
          <p:cNvSpPr txBox="1"/>
          <p:nvPr/>
        </p:nvSpPr>
        <p:spPr>
          <a:xfrm>
            <a:off x="171450" y="1284450"/>
            <a:ext cx="1104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04040"/>
                </a:solidFill>
                <a:cs typeface="Helvetica 55 Roman"/>
              </a:rPr>
              <a:t>Carrier Class Firewall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71450" y="2063191"/>
            <a:ext cx="13604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Cloud Firewall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71450" y="2744225"/>
            <a:ext cx="1360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Data Center</a:t>
            </a: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Firewall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171450" y="4214706"/>
            <a:ext cx="1360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Internal Segmentation</a:t>
            </a: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Firewall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71450" y="3405553"/>
            <a:ext cx="13604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Firewall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171" name="Straight Connector 170"/>
          <p:cNvCxnSpPr/>
          <p:nvPr/>
        </p:nvCxnSpPr>
        <p:spPr bwMode="auto">
          <a:xfrm>
            <a:off x="2658348" y="916934"/>
            <a:ext cx="0" cy="3778924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/>
          <p:cNvCxnSpPr/>
          <p:nvPr/>
        </p:nvCxnSpPr>
        <p:spPr bwMode="auto">
          <a:xfrm>
            <a:off x="3925916" y="1264518"/>
            <a:ext cx="0" cy="3429935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5" name="TextBox 174"/>
          <p:cNvSpPr txBox="1"/>
          <p:nvPr/>
        </p:nvSpPr>
        <p:spPr>
          <a:xfrm>
            <a:off x="3925916" y="1129816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REGULAR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4573779" y="1129816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SYMBOL</a:t>
            </a:r>
          </a:p>
        </p:txBody>
      </p:sp>
      <p:cxnSp>
        <p:nvCxnSpPr>
          <p:cNvPr id="177" name="Straight Connector 176"/>
          <p:cNvCxnSpPr/>
          <p:nvPr/>
        </p:nvCxnSpPr>
        <p:spPr bwMode="auto">
          <a:xfrm>
            <a:off x="5200227" y="916934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9" name="TextBox 198"/>
          <p:cNvSpPr txBox="1"/>
          <p:nvPr/>
        </p:nvSpPr>
        <p:spPr>
          <a:xfrm>
            <a:off x="2927354" y="1275796"/>
            <a:ext cx="1021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Next-Generation</a:t>
            </a: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Firewall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203" name="Straight Connector 202"/>
          <p:cNvCxnSpPr/>
          <p:nvPr/>
        </p:nvCxnSpPr>
        <p:spPr bwMode="auto">
          <a:xfrm>
            <a:off x="6402930" y="1257269"/>
            <a:ext cx="0" cy="3429935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4" name="Straight Connector 203"/>
          <p:cNvCxnSpPr/>
          <p:nvPr/>
        </p:nvCxnSpPr>
        <p:spPr bwMode="auto">
          <a:xfrm>
            <a:off x="7631887" y="1255864"/>
            <a:ext cx="0" cy="3429935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4" name="TextBox 223"/>
          <p:cNvSpPr txBox="1"/>
          <p:nvPr/>
        </p:nvSpPr>
        <p:spPr>
          <a:xfrm>
            <a:off x="2927355" y="2063191"/>
            <a:ext cx="864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Unified Threat Management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2931259" y="2744225"/>
            <a:ext cx="864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Virtual Firewall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72" name="Straight Connector 71"/>
          <p:cNvCxnSpPr/>
          <p:nvPr/>
        </p:nvCxnSpPr>
        <p:spPr bwMode="auto">
          <a:xfrm>
            <a:off x="2025955" y="1264518"/>
            <a:ext cx="0" cy="3429935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4580090" y="1262952"/>
            <a:ext cx="0" cy="3429935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07" y="3406115"/>
            <a:ext cx="464440" cy="55873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107" y="1324646"/>
            <a:ext cx="466793" cy="55873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730" y="2714032"/>
            <a:ext cx="462979" cy="55868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107" y="2029072"/>
            <a:ext cx="465910" cy="558739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987" y="4077882"/>
            <a:ext cx="465910" cy="55873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23" y="2715916"/>
            <a:ext cx="436336" cy="542851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70" y="2026841"/>
            <a:ext cx="449642" cy="54093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137" y="1324320"/>
            <a:ext cx="465909" cy="55873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43" y="1413417"/>
            <a:ext cx="401226" cy="35429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43" y="2132032"/>
            <a:ext cx="401226" cy="326884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127" y="2844204"/>
            <a:ext cx="394858" cy="33307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43" y="3513275"/>
            <a:ext cx="401226" cy="32053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43" y="4214706"/>
            <a:ext cx="401226" cy="331399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341" y="1426117"/>
            <a:ext cx="401226" cy="32748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341" y="2135873"/>
            <a:ext cx="401226" cy="317683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00" y="2824761"/>
            <a:ext cx="399508" cy="324025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1412957" y="1142516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REGULAR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060820" y="1142516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SYMBOL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5369657" y="1324646"/>
            <a:ext cx="9524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ATP Framework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62" y="1273519"/>
            <a:ext cx="823198" cy="55873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62" y="1850078"/>
            <a:ext cx="823198" cy="55873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369657" y="4157461"/>
            <a:ext cx="864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Secure Access</a:t>
            </a: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Architecture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369657" y="1891969"/>
            <a:ext cx="864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Cloud Security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369657" y="2482016"/>
            <a:ext cx="9927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Connected UTM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64" y="2432987"/>
            <a:ext cx="823198" cy="558737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369657" y="3065313"/>
            <a:ext cx="992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Data Center Security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64" y="2996845"/>
            <a:ext cx="823197" cy="558737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5369657" y="3572681"/>
            <a:ext cx="992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Enterprise Firewall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65" y="3560703"/>
            <a:ext cx="823197" cy="55873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65" y="4124558"/>
            <a:ext cx="823195" cy="558736"/>
          </a:xfrm>
          <a:prstGeom prst="rect">
            <a:avLst/>
          </a:prstGeom>
        </p:spPr>
      </p:pic>
      <p:cxnSp>
        <p:nvCxnSpPr>
          <p:cNvPr id="67" name="Straight Connector 66"/>
          <p:cNvCxnSpPr/>
          <p:nvPr/>
        </p:nvCxnSpPr>
        <p:spPr bwMode="auto">
          <a:xfrm>
            <a:off x="5200227" y="1850078"/>
            <a:ext cx="3943773" cy="0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5200227" y="2433495"/>
            <a:ext cx="3943773" cy="0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>
            <a:off x="5200227" y="2998290"/>
            <a:ext cx="3943773" cy="0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5200227" y="3555582"/>
            <a:ext cx="3943773" cy="0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5200227" y="4119439"/>
            <a:ext cx="3943773" cy="0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6670800" y="1107250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REGULAR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839363" y="1107250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SYMBOL</a:t>
            </a:r>
          </a:p>
        </p:txBody>
      </p:sp>
      <p:pic>
        <p:nvPicPr>
          <p:cNvPr id="2" name="Picture 1" descr="ATP-Framework-SB.emf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163" y="1375446"/>
            <a:ext cx="557818" cy="409067"/>
          </a:xfrm>
          <a:prstGeom prst="rect">
            <a:avLst/>
          </a:prstGeom>
        </p:spPr>
      </p:pic>
      <p:cxnSp>
        <p:nvCxnSpPr>
          <p:cNvPr id="64" name="Straight Connector 63"/>
          <p:cNvCxnSpPr/>
          <p:nvPr/>
        </p:nvCxnSpPr>
        <p:spPr bwMode="auto">
          <a:xfrm>
            <a:off x="8603437" y="1244701"/>
            <a:ext cx="0" cy="3429935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5" name="Picture 6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808" y="1956222"/>
            <a:ext cx="529974" cy="41040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57" y="2520509"/>
            <a:ext cx="524868" cy="40454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56" y="4227216"/>
            <a:ext cx="493244" cy="36024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18" y="3620997"/>
            <a:ext cx="522453" cy="405122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863" y="3055923"/>
            <a:ext cx="484494" cy="43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4790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73"/>
          <p:cNvSpPr/>
          <p:nvPr/>
        </p:nvSpPr>
        <p:spPr bwMode="auto">
          <a:xfrm>
            <a:off x="5331191" y="1255863"/>
            <a:ext cx="642825" cy="3428369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50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NETWORK ELEMENTS</a:t>
            </a:r>
            <a:r>
              <a:rPr lang="en-US" sz="1800" dirty="0" smtClean="0"/>
              <a:t> – Generic Technology - 1</a:t>
            </a:r>
            <a:endParaRPr lang="en-US" sz="1800" dirty="0"/>
          </a:p>
        </p:txBody>
      </p:sp>
      <p:cxnSp>
        <p:nvCxnSpPr>
          <p:cNvPr id="86" name="Straight Connector 85"/>
          <p:cNvCxnSpPr/>
          <p:nvPr/>
        </p:nvCxnSpPr>
        <p:spPr bwMode="auto">
          <a:xfrm flipV="1">
            <a:off x="0" y="1248121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 flipV="1">
            <a:off x="0" y="181815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 flipV="1">
            <a:off x="0" y="239671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 flipV="1">
            <a:off x="0" y="2972448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 flipV="1">
            <a:off x="-24307" y="3544105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 flipV="1">
            <a:off x="-25078" y="411521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7" name="Rectangle 106"/>
          <p:cNvSpPr/>
          <p:nvPr/>
        </p:nvSpPr>
        <p:spPr bwMode="auto">
          <a:xfrm>
            <a:off x="1377059" y="1264517"/>
            <a:ext cx="642825" cy="3428369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384037" y="1138470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2031900" y="1138470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1377059" y="909442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1" name="TextBox 120"/>
          <p:cNvSpPr txBox="1"/>
          <p:nvPr/>
        </p:nvSpPr>
        <p:spPr>
          <a:xfrm>
            <a:off x="517611" y="1284450"/>
            <a:ext cx="1021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Firewall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484" y="1378119"/>
            <a:ext cx="431989" cy="354299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495" y="1385611"/>
            <a:ext cx="431989" cy="354299"/>
          </a:xfrm>
          <a:prstGeom prst="rect">
            <a:avLst/>
          </a:prstGeom>
        </p:spPr>
      </p:pic>
      <p:sp>
        <p:nvSpPr>
          <p:cNvPr id="124" name="TextBox 123"/>
          <p:cNvSpPr txBox="1"/>
          <p:nvPr/>
        </p:nvSpPr>
        <p:spPr>
          <a:xfrm>
            <a:off x="514736" y="1856401"/>
            <a:ext cx="10241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VPN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609" y="2014382"/>
            <a:ext cx="431989" cy="225675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620" y="2021874"/>
            <a:ext cx="431989" cy="225675"/>
          </a:xfrm>
          <a:prstGeom prst="rect">
            <a:avLst/>
          </a:prstGeom>
        </p:spPr>
      </p:pic>
      <p:sp>
        <p:nvSpPr>
          <p:cNvPr id="127" name="TextBox 126"/>
          <p:cNvSpPr txBox="1"/>
          <p:nvPr/>
        </p:nvSpPr>
        <p:spPr>
          <a:xfrm>
            <a:off x="507758" y="3575415"/>
            <a:ext cx="10241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2FA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517611" y="4129783"/>
            <a:ext cx="10241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WAN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4463732" y="1270774"/>
            <a:ext cx="10241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Traffic Shaping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374" y="3662044"/>
            <a:ext cx="318905" cy="340166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6999" y="3653011"/>
            <a:ext cx="318905" cy="334479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8947" y="4294230"/>
            <a:ext cx="408713" cy="254750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3959" y="4294230"/>
            <a:ext cx="408711" cy="254750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9281" y="1394972"/>
            <a:ext cx="311361" cy="254750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35995" y="1394972"/>
            <a:ext cx="311361" cy="254749"/>
          </a:xfrm>
          <a:prstGeom prst="rect">
            <a:avLst/>
          </a:prstGeom>
        </p:spPr>
      </p:pic>
      <p:sp>
        <p:nvSpPr>
          <p:cNvPr id="168" name="TextBox 167"/>
          <p:cNvSpPr txBox="1"/>
          <p:nvPr/>
        </p:nvSpPr>
        <p:spPr>
          <a:xfrm>
            <a:off x="4466607" y="1841886"/>
            <a:ext cx="1010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Bottleneck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69" name="Picture 1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0326" y="1957716"/>
            <a:ext cx="204359" cy="254750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7040" y="1957716"/>
            <a:ext cx="204359" cy="254749"/>
          </a:xfrm>
          <a:prstGeom prst="rect">
            <a:avLst/>
          </a:prstGeom>
        </p:spPr>
      </p:pic>
      <p:cxnSp>
        <p:nvCxnSpPr>
          <p:cNvPr id="171" name="Straight Connector 170"/>
          <p:cNvCxnSpPr/>
          <p:nvPr/>
        </p:nvCxnSpPr>
        <p:spPr bwMode="auto">
          <a:xfrm>
            <a:off x="2658348" y="1265923"/>
            <a:ext cx="0" cy="3429935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/>
          <p:cNvCxnSpPr/>
          <p:nvPr/>
        </p:nvCxnSpPr>
        <p:spPr bwMode="auto">
          <a:xfrm>
            <a:off x="4291570" y="1264518"/>
            <a:ext cx="0" cy="3429935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3" name="TextBox 172"/>
          <p:cNvSpPr txBox="1"/>
          <p:nvPr/>
        </p:nvSpPr>
        <p:spPr>
          <a:xfrm>
            <a:off x="2662439" y="1138470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GREY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5338169" y="1129816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5986032" y="1129816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cxnSp>
        <p:nvCxnSpPr>
          <p:cNvPr id="177" name="Straight Connector 176"/>
          <p:cNvCxnSpPr/>
          <p:nvPr/>
        </p:nvCxnSpPr>
        <p:spPr bwMode="auto">
          <a:xfrm>
            <a:off x="5331191" y="916934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9" name="TextBox 198"/>
          <p:cNvSpPr txBox="1"/>
          <p:nvPr/>
        </p:nvSpPr>
        <p:spPr>
          <a:xfrm>
            <a:off x="4466607" y="2421601"/>
            <a:ext cx="1021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VDOM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00" name="Picture 19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222" y="2515270"/>
            <a:ext cx="386776" cy="354299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233" y="2522762"/>
            <a:ext cx="386776" cy="354299"/>
          </a:xfrm>
          <a:prstGeom prst="rect">
            <a:avLst/>
          </a:prstGeom>
        </p:spPr>
      </p:pic>
      <p:sp>
        <p:nvSpPr>
          <p:cNvPr id="202" name="TextBox 201"/>
          <p:cNvSpPr txBox="1"/>
          <p:nvPr/>
        </p:nvSpPr>
        <p:spPr>
          <a:xfrm>
            <a:off x="4463732" y="3558611"/>
            <a:ext cx="10241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SDN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203" name="Straight Connector 202"/>
          <p:cNvCxnSpPr/>
          <p:nvPr/>
        </p:nvCxnSpPr>
        <p:spPr bwMode="auto">
          <a:xfrm>
            <a:off x="6612480" y="1257269"/>
            <a:ext cx="0" cy="3429935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4" name="Straight Connector 203"/>
          <p:cNvCxnSpPr/>
          <p:nvPr/>
        </p:nvCxnSpPr>
        <p:spPr bwMode="auto">
          <a:xfrm>
            <a:off x="7259396" y="1255864"/>
            <a:ext cx="0" cy="3429935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5" name="TextBox 204"/>
          <p:cNvSpPr txBox="1"/>
          <p:nvPr/>
        </p:nvSpPr>
        <p:spPr>
          <a:xfrm>
            <a:off x="6616571" y="1129816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GREY</a:t>
            </a:r>
          </a:p>
        </p:txBody>
      </p:sp>
      <p:pic>
        <p:nvPicPr>
          <p:cNvPr id="206" name="Picture 20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03" y="1385732"/>
            <a:ext cx="431989" cy="354057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78" y="2016492"/>
            <a:ext cx="431039" cy="225675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06" y="3659077"/>
            <a:ext cx="313416" cy="334479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03" y="4295544"/>
            <a:ext cx="408711" cy="254548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507" y="1391539"/>
            <a:ext cx="309751" cy="254749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24" y="1957716"/>
            <a:ext cx="204115" cy="254749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977" y="2523924"/>
            <a:ext cx="386776" cy="354298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14" y="3659914"/>
            <a:ext cx="353792" cy="354299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725" y="3667406"/>
            <a:ext cx="353792" cy="354299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469" y="3668568"/>
            <a:ext cx="353791" cy="354298"/>
          </a:xfrm>
          <a:prstGeom prst="rect">
            <a:avLst/>
          </a:prstGeom>
        </p:spPr>
      </p:pic>
      <p:cxnSp>
        <p:nvCxnSpPr>
          <p:cNvPr id="71" name="Straight Connector 70"/>
          <p:cNvCxnSpPr/>
          <p:nvPr/>
        </p:nvCxnSpPr>
        <p:spPr bwMode="auto">
          <a:xfrm>
            <a:off x="3314893" y="1265923"/>
            <a:ext cx="0" cy="3429935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TextBox 71"/>
          <p:cNvSpPr txBox="1"/>
          <p:nvPr/>
        </p:nvSpPr>
        <p:spPr>
          <a:xfrm>
            <a:off x="525183" y="2438753"/>
            <a:ext cx="10241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SSL VPN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25183" y="2984253"/>
            <a:ext cx="10241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IPsec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 VPN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674" y="2585882"/>
            <a:ext cx="431859" cy="22567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11" y="2585882"/>
            <a:ext cx="431859" cy="22567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718" y="2585883"/>
            <a:ext cx="431857" cy="225674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13" y="3161596"/>
            <a:ext cx="431859" cy="2256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151" y="3161596"/>
            <a:ext cx="431857" cy="225674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57" y="3161597"/>
            <a:ext cx="431857" cy="225673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4469160" y="2992854"/>
            <a:ext cx="1021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VLAN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" name="Picture 1" descr="VLAN-Dk.emf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73" y="3069156"/>
            <a:ext cx="397944" cy="397944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323" y="3069156"/>
            <a:ext cx="397944" cy="397944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562" y="3069156"/>
            <a:ext cx="397944" cy="397944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4451032" y="4139738"/>
            <a:ext cx="864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Wireless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133" y="4228852"/>
            <a:ext cx="275801" cy="35429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44" y="4236344"/>
            <a:ext cx="275801" cy="354299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89" y="4237506"/>
            <a:ext cx="275800" cy="35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327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/>
          <p:cNvCxnSpPr/>
          <p:nvPr/>
        </p:nvCxnSpPr>
        <p:spPr bwMode="auto">
          <a:xfrm flipV="1">
            <a:off x="0" y="1248121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 flipV="1">
            <a:off x="0" y="181815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 flipV="1">
            <a:off x="0" y="239671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 flipV="1">
            <a:off x="0" y="2972448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 flipV="1">
            <a:off x="-24307" y="3544105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 flipV="1">
            <a:off x="-25078" y="411521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0" name="Rectangle 109"/>
          <p:cNvSpPr/>
          <p:nvPr/>
        </p:nvSpPr>
        <p:spPr bwMode="auto">
          <a:xfrm>
            <a:off x="1377059" y="1264517"/>
            <a:ext cx="642825" cy="3428369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384037" y="1138470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2031900" y="1138470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cxnSp>
        <p:nvCxnSpPr>
          <p:cNvPr id="114" name="Straight Connector 113"/>
          <p:cNvCxnSpPr/>
          <p:nvPr/>
        </p:nvCxnSpPr>
        <p:spPr bwMode="auto">
          <a:xfrm>
            <a:off x="1377059" y="909442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5" name="TextBox 114"/>
          <p:cNvSpPr txBox="1"/>
          <p:nvPr/>
        </p:nvSpPr>
        <p:spPr>
          <a:xfrm>
            <a:off x="517611" y="1284450"/>
            <a:ext cx="1021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Safe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09" y="1378119"/>
            <a:ext cx="341139" cy="354299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920" y="1385611"/>
            <a:ext cx="341139" cy="354299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514736" y="1856401"/>
            <a:ext cx="1024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Surveillance</a:t>
            </a: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Camera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07758" y="2418080"/>
            <a:ext cx="10241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LDAP Server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17611" y="2972448"/>
            <a:ext cx="10241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AD Server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14736" y="3544105"/>
            <a:ext cx="1024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Identity and</a:t>
            </a: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Access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36" name="Picture 1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74" y="2517384"/>
            <a:ext cx="318905" cy="314816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99" y="2505507"/>
            <a:ext cx="318905" cy="314816"/>
          </a:xfrm>
          <a:prstGeom prst="rect">
            <a:avLst/>
          </a:prstGeom>
        </p:spPr>
      </p:pic>
      <p:sp>
        <p:nvSpPr>
          <p:cNvPr id="147" name="TextBox 146"/>
          <p:cNvSpPr txBox="1"/>
          <p:nvPr/>
        </p:nvSpPr>
        <p:spPr>
          <a:xfrm>
            <a:off x="517611" y="4115217"/>
            <a:ext cx="101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High </a:t>
            </a: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Availability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48" name="Picture 1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02" y="4242200"/>
            <a:ext cx="279283" cy="289139"/>
          </a:xfrm>
          <a:prstGeom prst="rect">
            <a:avLst/>
          </a:prstGeom>
        </p:spPr>
      </p:pic>
      <p:sp>
        <p:nvSpPr>
          <p:cNvPr id="150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NETWORK ELEMENTS</a:t>
            </a:r>
            <a:r>
              <a:rPr lang="en-US" sz="1800" dirty="0" smtClean="0"/>
              <a:t> – Generic Technology - 2</a:t>
            </a:r>
            <a:endParaRPr lang="en-US" sz="1800" dirty="0"/>
          </a:p>
        </p:txBody>
      </p:sp>
      <p:cxnSp>
        <p:nvCxnSpPr>
          <p:cNvPr id="152" name="Straight Connector 151"/>
          <p:cNvCxnSpPr/>
          <p:nvPr/>
        </p:nvCxnSpPr>
        <p:spPr bwMode="auto">
          <a:xfrm>
            <a:off x="2658348" y="1265923"/>
            <a:ext cx="0" cy="3429935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4" name="Straight Connector 153"/>
          <p:cNvCxnSpPr/>
          <p:nvPr/>
        </p:nvCxnSpPr>
        <p:spPr bwMode="auto">
          <a:xfrm>
            <a:off x="4291570" y="1264518"/>
            <a:ext cx="0" cy="3429935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5" name="TextBox 154"/>
          <p:cNvSpPr txBox="1"/>
          <p:nvPr/>
        </p:nvSpPr>
        <p:spPr>
          <a:xfrm>
            <a:off x="2662439" y="1138470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GREY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5331191" y="1255863"/>
            <a:ext cx="642825" cy="3444516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5338169" y="1129816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5986032" y="1129816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cxnSp>
        <p:nvCxnSpPr>
          <p:cNvPr id="159" name="Straight Connector 158"/>
          <p:cNvCxnSpPr/>
          <p:nvPr/>
        </p:nvCxnSpPr>
        <p:spPr bwMode="auto">
          <a:xfrm>
            <a:off x="5331191" y="916934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0" name="TextBox 159"/>
          <p:cNvSpPr txBox="1"/>
          <p:nvPr/>
        </p:nvSpPr>
        <p:spPr>
          <a:xfrm>
            <a:off x="4466607" y="1275796"/>
            <a:ext cx="1021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Server </a:t>
            </a:r>
            <a:r>
              <a:rPr lang="en-US" sz="800" dirty="0">
                <a:solidFill>
                  <a:srgbClr val="404040"/>
                </a:solidFill>
                <a:cs typeface="Helvetica 55 Roman"/>
              </a:rPr>
              <a:t>L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oad Balancing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222" y="1383119"/>
            <a:ext cx="386776" cy="326990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233" y="1390611"/>
            <a:ext cx="386776" cy="326990"/>
          </a:xfrm>
          <a:prstGeom prst="rect">
            <a:avLst/>
          </a:prstGeom>
        </p:spPr>
      </p:pic>
      <p:cxnSp>
        <p:nvCxnSpPr>
          <p:cNvPr id="178" name="Straight Connector 177"/>
          <p:cNvCxnSpPr/>
          <p:nvPr/>
        </p:nvCxnSpPr>
        <p:spPr bwMode="auto">
          <a:xfrm>
            <a:off x="6612480" y="1257480"/>
            <a:ext cx="0" cy="3429935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/>
          <p:nvPr/>
        </p:nvCxnSpPr>
        <p:spPr bwMode="auto">
          <a:xfrm>
            <a:off x="7259396" y="1255864"/>
            <a:ext cx="0" cy="3429935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0" name="TextBox 179"/>
          <p:cNvSpPr txBox="1"/>
          <p:nvPr/>
        </p:nvSpPr>
        <p:spPr>
          <a:xfrm>
            <a:off x="6616571" y="1129816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GREY</a:t>
            </a:r>
          </a:p>
        </p:txBody>
      </p:sp>
      <p:pic>
        <p:nvPicPr>
          <p:cNvPr id="181" name="Picture 18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744" y="1385732"/>
            <a:ext cx="340906" cy="354057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06" y="2514283"/>
            <a:ext cx="313416" cy="309397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84" y="3669593"/>
            <a:ext cx="330495" cy="35049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10" y="3669593"/>
            <a:ext cx="330494" cy="350488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56" y="3664870"/>
            <a:ext cx="330494" cy="350488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977" y="1391773"/>
            <a:ext cx="386776" cy="32699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09" y="1965010"/>
            <a:ext cx="341139" cy="30833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920" y="1972502"/>
            <a:ext cx="341139" cy="30833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744" y="1972635"/>
            <a:ext cx="340906" cy="30807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902" y="3100225"/>
            <a:ext cx="318905" cy="31379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527" y="3088348"/>
            <a:ext cx="318905" cy="31379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34" y="3097115"/>
            <a:ext cx="313416" cy="30839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11" y="4250030"/>
            <a:ext cx="279281" cy="28913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06" y="4250031"/>
            <a:ext cx="279281" cy="289137"/>
          </a:xfrm>
          <a:prstGeom prst="rect">
            <a:avLst/>
          </a:prstGeom>
        </p:spPr>
      </p:pic>
      <p:cxnSp>
        <p:nvCxnSpPr>
          <p:cNvPr id="59" name="Straight Connector 58"/>
          <p:cNvCxnSpPr/>
          <p:nvPr/>
        </p:nvCxnSpPr>
        <p:spPr bwMode="auto">
          <a:xfrm>
            <a:off x="3314893" y="1265923"/>
            <a:ext cx="0" cy="3429935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4466607" y="1830380"/>
            <a:ext cx="1021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WOC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53" y="1937703"/>
            <a:ext cx="369314" cy="32699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964" y="1945195"/>
            <a:ext cx="369314" cy="32699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08" y="1946357"/>
            <a:ext cx="369314" cy="326990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4469403" y="2390692"/>
            <a:ext cx="1021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Switching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49" y="2533726"/>
            <a:ext cx="369314" cy="25556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60" y="2541218"/>
            <a:ext cx="369314" cy="25556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504" y="2542380"/>
            <a:ext cx="369314" cy="255568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4469403" y="2989393"/>
            <a:ext cx="1021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Segmentation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45" y="3071290"/>
            <a:ext cx="363722" cy="37784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897" y="3072379"/>
            <a:ext cx="363722" cy="37784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977" y="3071290"/>
            <a:ext cx="363721" cy="377840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4469403" y="3557148"/>
            <a:ext cx="7312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Compliance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" name="Picture 1" descr="Compliance-Dk.emf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60" y="3676403"/>
            <a:ext cx="422770" cy="33895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83" y="3681128"/>
            <a:ext cx="422769" cy="33895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545" y="3676403"/>
            <a:ext cx="421536" cy="338955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4469403" y="4133019"/>
            <a:ext cx="7312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Open Ports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3" name="Picture 2" descr="Open-Port-Lt.emf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222" y="4270960"/>
            <a:ext cx="342340" cy="302122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233" y="4259221"/>
            <a:ext cx="363386" cy="31977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903" y="4253303"/>
            <a:ext cx="362346" cy="31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6404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/>
          <p:cNvCxnSpPr/>
          <p:nvPr/>
        </p:nvCxnSpPr>
        <p:spPr bwMode="auto">
          <a:xfrm flipV="1">
            <a:off x="0" y="1248121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 flipV="1">
            <a:off x="0" y="181815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 flipV="1">
            <a:off x="0" y="239671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 flipV="1">
            <a:off x="0" y="2972448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 flipV="1">
            <a:off x="-24307" y="3544105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 flipV="1">
            <a:off x="-25078" y="411521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0" name="Rectangle 109"/>
          <p:cNvSpPr/>
          <p:nvPr/>
        </p:nvSpPr>
        <p:spPr bwMode="auto">
          <a:xfrm>
            <a:off x="1377059" y="1264517"/>
            <a:ext cx="642825" cy="3428369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384037" y="1138470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2031900" y="1138470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cxnSp>
        <p:nvCxnSpPr>
          <p:cNvPr id="114" name="Straight Connector 113"/>
          <p:cNvCxnSpPr/>
          <p:nvPr/>
        </p:nvCxnSpPr>
        <p:spPr bwMode="auto">
          <a:xfrm>
            <a:off x="1377059" y="909442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5" name="TextBox 114"/>
          <p:cNvSpPr txBox="1"/>
          <p:nvPr/>
        </p:nvSpPr>
        <p:spPr>
          <a:xfrm>
            <a:off x="517611" y="2416264"/>
            <a:ext cx="1021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Security</a:t>
            </a: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Profiles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14736" y="2988215"/>
            <a:ext cx="10241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Troubleshooting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150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NETWORK ELEMENTS</a:t>
            </a:r>
            <a:r>
              <a:rPr lang="en-US" sz="1800" dirty="0" smtClean="0"/>
              <a:t> – Generic Technology - 3</a:t>
            </a:r>
            <a:endParaRPr lang="en-US" sz="1800" dirty="0"/>
          </a:p>
        </p:txBody>
      </p:sp>
      <p:cxnSp>
        <p:nvCxnSpPr>
          <p:cNvPr id="152" name="Straight Connector 151"/>
          <p:cNvCxnSpPr/>
          <p:nvPr/>
        </p:nvCxnSpPr>
        <p:spPr bwMode="auto">
          <a:xfrm>
            <a:off x="2658348" y="1265923"/>
            <a:ext cx="0" cy="3429935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4" name="Straight Connector 153"/>
          <p:cNvCxnSpPr/>
          <p:nvPr/>
        </p:nvCxnSpPr>
        <p:spPr bwMode="auto">
          <a:xfrm>
            <a:off x="4291570" y="1264518"/>
            <a:ext cx="0" cy="3429935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5" name="TextBox 154"/>
          <p:cNvSpPr txBox="1"/>
          <p:nvPr/>
        </p:nvSpPr>
        <p:spPr>
          <a:xfrm>
            <a:off x="2662439" y="1138470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GREY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5331191" y="1255863"/>
            <a:ext cx="642825" cy="3444516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5338169" y="1129816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5986032" y="1129816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cxnSp>
        <p:nvCxnSpPr>
          <p:cNvPr id="159" name="Straight Connector 158"/>
          <p:cNvCxnSpPr/>
          <p:nvPr/>
        </p:nvCxnSpPr>
        <p:spPr bwMode="auto">
          <a:xfrm>
            <a:off x="5331191" y="916934"/>
            <a:ext cx="0" cy="37834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/>
          <p:cNvCxnSpPr/>
          <p:nvPr/>
        </p:nvCxnSpPr>
        <p:spPr bwMode="auto">
          <a:xfrm>
            <a:off x="6612480" y="1257480"/>
            <a:ext cx="0" cy="3429935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/>
          <p:nvPr/>
        </p:nvCxnSpPr>
        <p:spPr bwMode="auto">
          <a:xfrm>
            <a:off x="7259396" y="1255864"/>
            <a:ext cx="0" cy="3429935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0" name="TextBox 179"/>
          <p:cNvSpPr txBox="1"/>
          <p:nvPr/>
        </p:nvSpPr>
        <p:spPr>
          <a:xfrm>
            <a:off x="6616571" y="1129816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GREY</a:t>
            </a:r>
          </a:p>
        </p:txBody>
      </p:sp>
      <p:cxnSp>
        <p:nvCxnSpPr>
          <p:cNvPr id="59" name="Straight Connector 58"/>
          <p:cNvCxnSpPr/>
          <p:nvPr/>
        </p:nvCxnSpPr>
        <p:spPr bwMode="auto">
          <a:xfrm>
            <a:off x="3314893" y="1265923"/>
            <a:ext cx="0" cy="3429935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 descr="Security-Profiles-Lt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27" y="2500818"/>
            <a:ext cx="379334" cy="35184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077" y="2500818"/>
            <a:ext cx="378234" cy="351846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77" y="2501328"/>
            <a:ext cx="378234" cy="350825"/>
          </a:xfrm>
          <a:prstGeom prst="rect">
            <a:avLst/>
          </a:prstGeom>
        </p:spPr>
      </p:pic>
      <p:pic>
        <p:nvPicPr>
          <p:cNvPr id="5" name="Picture 4" descr="Troubleshooting-Lt.em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954" y="3070309"/>
            <a:ext cx="368300" cy="36830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11" y="3070901"/>
            <a:ext cx="368300" cy="36711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669" y="3071494"/>
            <a:ext cx="367115" cy="36711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14736" y="1278623"/>
            <a:ext cx="864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OS Fingerprinting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22" y="1367737"/>
            <a:ext cx="257230" cy="35429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3" y="1375229"/>
            <a:ext cx="257230" cy="35429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78" y="1376391"/>
            <a:ext cx="257230" cy="35429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18640" y="1838695"/>
            <a:ext cx="864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PIN Pad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51" y="1927809"/>
            <a:ext cx="252780" cy="35429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62" y="1935301"/>
            <a:ext cx="252780" cy="3542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007" y="1936463"/>
            <a:ext cx="252779" cy="35429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01651" y="3576585"/>
            <a:ext cx="1024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Central </a:t>
            </a: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Management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906" y="3677888"/>
            <a:ext cx="265245" cy="35429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917" y="3685380"/>
            <a:ext cx="265245" cy="35429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62" y="3686542"/>
            <a:ext cx="265244" cy="35429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501145" y="4133019"/>
            <a:ext cx="1021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Secure Email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" name="Picture 1" descr="Secure-Email-Lt.em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697" y="4310363"/>
            <a:ext cx="382907" cy="22281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89" y="4310363"/>
            <a:ext cx="382907" cy="22281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20" y="4310363"/>
            <a:ext cx="382905" cy="222818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458086" y="1265923"/>
            <a:ext cx="864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Data Leakage Prevention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72" y="1367737"/>
            <a:ext cx="374378" cy="32521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272" y="1375447"/>
            <a:ext cx="374378" cy="32478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023" y="1377648"/>
            <a:ext cx="374376" cy="3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8593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 bwMode="auto">
          <a:xfrm>
            <a:off x="1529844" y="911589"/>
            <a:ext cx="0" cy="3785311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0" y="1092484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529844" y="995339"/>
            <a:ext cx="1020142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FLAT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4569599" y="910218"/>
            <a:ext cx="0" cy="3786682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0" y="915913"/>
            <a:ext cx="0" cy="414496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2549986" y="914635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2549986" y="993968"/>
            <a:ext cx="2023081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ISOMETRIC</a:t>
            </a:r>
          </a:p>
        </p:txBody>
      </p:sp>
      <p:cxnSp>
        <p:nvCxnSpPr>
          <p:cNvPr id="46" name="Straight Connector 45"/>
          <p:cNvCxnSpPr/>
          <p:nvPr/>
        </p:nvCxnSpPr>
        <p:spPr bwMode="auto">
          <a:xfrm>
            <a:off x="6100776" y="904523"/>
            <a:ext cx="0" cy="3792377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6100776" y="988273"/>
            <a:ext cx="1018891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FLAT</a:t>
            </a:r>
          </a:p>
        </p:txBody>
      </p:sp>
      <p:cxnSp>
        <p:nvCxnSpPr>
          <p:cNvPr id="49" name="Straight Connector 48"/>
          <p:cNvCxnSpPr/>
          <p:nvPr/>
        </p:nvCxnSpPr>
        <p:spPr bwMode="auto">
          <a:xfrm>
            <a:off x="9140531" y="903152"/>
            <a:ext cx="0" cy="414496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V="1">
            <a:off x="0" y="1979670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V="1">
            <a:off x="0" y="2891074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 flipV="1">
            <a:off x="-52620" y="3785012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NETWORK ELEMENTS</a:t>
            </a:r>
            <a:r>
              <a:rPr lang="en-US" sz="1800" dirty="0" smtClean="0"/>
              <a:t> – Buildings 1</a:t>
            </a:r>
            <a:endParaRPr lang="en-US" sz="1800" dirty="0"/>
          </a:p>
        </p:txBody>
      </p:sp>
      <p:cxnSp>
        <p:nvCxnSpPr>
          <p:cNvPr id="60" name="Straight Connector 59"/>
          <p:cNvCxnSpPr/>
          <p:nvPr/>
        </p:nvCxnSpPr>
        <p:spPr bwMode="auto">
          <a:xfrm>
            <a:off x="3544124" y="1102641"/>
            <a:ext cx="0" cy="359425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395045" y="3803240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Branch Office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54" name="Picture 53" descr="Branch_Offi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286" y="3963494"/>
            <a:ext cx="243953" cy="55850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64" y="3955355"/>
            <a:ext cx="350655" cy="608663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399376" y="2908876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Mid-Enterprise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73" name="Picture 72" descr="Mid-Enterpri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23" y="3191045"/>
            <a:ext cx="547212" cy="35347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79" y="3124320"/>
            <a:ext cx="473394" cy="47398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961053" y="1102641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Retail Large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84" name="Picture 83" descr="Retail_L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908" y="1403380"/>
            <a:ext cx="607767" cy="31764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391" y="1316178"/>
            <a:ext cx="567098" cy="524035"/>
          </a:xfrm>
          <a:prstGeom prst="rect">
            <a:avLst/>
          </a:prstGeom>
        </p:spPr>
      </p:pic>
      <p:cxnSp>
        <p:nvCxnSpPr>
          <p:cNvPr id="71" name="Straight Connector 70"/>
          <p:cNvCxnSpPr/>
          <p:nvPr/>
        </p:nvCxnSpPr>
        <p:spPr bwMode="auto">
          <a:xfrm>
            <a:off x="7119667" y="915913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>
            <a:off x="8113805" y="1103919"/>
            <a:ext cx="0" cy="359425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TextBox 77"/>
          <p:cNvSpPr txBox="1"/>
          <p:nvPr/>
        </p:nvSpPr>
        <p:spPr>
          <a:xfrm>
            <a:off x="7120919" y="975932"/>
            <a:ext cx="2023081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ISOMETRIC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92316" y="1997472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Enterprise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75" name="Picture 74" descr="Enterpris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97" y="2104278"/>
            <a:ext cx="409595" cy="576524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01" y="2104278"/>
            <a:ext cx="365809" cy="63086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4949663" y="3803240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Residential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58" name="Picture 57" descr="Residential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845" y="4022186"/>
            <a:ext cx="458180" cy="40719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6843" y="3983063"/>
            <a:ext cx="457220" cy="48821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949663" y="2899616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Small Business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361" y="3150667"/>
            <a:ext cx="555303" cy="356311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3078" y="3076113"/>
            <a:ext cx="470906" cy="516741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396647" y="1110286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Headquarters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77" y="1257525"/>
            <a:ext cx="679685" cy="55271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030" y="1257525"/>
            <a:ext cx="475038" cy="62709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961053" y="1997472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Retail Small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47" y="2234217"/>
            <a:ext cx="513860" cy="40775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342" y="2123086"/>
            <a:ext cx="521640" cy="61205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8539" y="3955355"/>
            <a:ext cx="350655" cy="60866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0154" y="3124320"/>
            <a:ext cx="473394" cy="47398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1766" y="1316178"/>
            <a:ext cx="567098" cy="52403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076" y="2104278"/>
            <a:ext cx="365809" cy="630865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218" y="3983063"/>
            <a:ext cx="457220" cy="488219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53" y="3076113"/>
            <a:ext cx="470906" cy="516741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6405" y="1257525"/>
            <a:ext cx="475038" cy="62709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0717" y="2123086"/>
            <a:ext cx="521640" cy="61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9434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tangle 195"/>
          <p:cNvSpPr/>
          <p:nvPr/>
        </p:nvSpPr>
        <p:spPr bwMode="auto">
          <a:xfrm>
            <a:off x="5686284" y="1156422"/>
            <a:ext cx="238334" cy="3538549"/>
          </a:xfrm>
          <a:prstGeom prst="rect">
            <a:avLst/>
          </a:prstGeom>
          <a:solidFill>
            <a:srgbClr val="BFBF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97" name="Rectangle 196"/>
          <p:cNvSpPr/>
          <p:nvPr/>
        </p:nvSpPr>
        <p:spPr bwMode="auto">
          <a:xfrm>
            <a:off x="4501501" y="1159598"/>
            <a:ext cx="478717" cy="3535373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283" name="Rectangle 282"/>
          <p:cNvSpPr/>
          <p:nvPr/>
        </p:nvSpPr>
        <p:spPr bwMode="auto">
          <a:xfrm>
            <a:off x="8431601" y="1152369"/>
            <a:ext cx="238334" cy="3532486"/>
          </a:xfrm>
          <a:prstGeom prst="rect">
            <a:avLst/>
          </a:prstGeom>
          <a:solidFill>
            <a:srgbClr val="BFBF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284" name="Rectangle 283"/>
          <p:cNvSpPr/>
          <p:nvPr/>
        </p:nvSpPr>
        <p:spPr bwMode="auto">
          <a:xfrm>
            <a:off x="7241989" y="1149036"/>
            <a:ext cx="478717" cy="3535819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84" name="Rectangle 183"/>
          <p:cNvSpPr/>
          <p:nvPr/>
        </p:nvSpPr>
        <p:spPr bwMode="auto">
          <a:xfrm>
            <a:off x="2711451" y="1163663"/>
            <a:ext cx="238334" cy="1764873"/>
          </a:xfrm>
          <a:prstGeom prst="rect">
            <a:avLst/>
          </a:prstGeom>
          <a:solidFill>
            <a:srgbClr val="BFBF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83" name="Rectangle 182"/>
          <p:cNvSpPr/>
          <p:nvPr/>
        </p:nvSpPr>
        <p:spPr bwMode="auto">
          <a:xfrm>
            <a:off x="1529843" y="1166838"/>
            <a:ext cx="478717" cy="1764873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PLATFORM</a:t>
            </a:r>
            <a:r>
              <a:rPr lang="en-US" sz="1800" dirty="0" smtClean="0"/>
              <a:t> – Core Elements</a:t>
            </a:r>
            <a:endParaRPr lang="en-US" sz="1800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529844" y="919590"/>
            <a:ext cx="0" cy="3775382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0" y="1149036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529844" y="960943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38" y="1209990"/>
            <a:ext cx="271300" cy="345833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 bwMode="auto">
          <a:xfrm>
            <a:off x="2008561" y="919590"/>
            <a:ext cx="0" cy="376569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/>
          <p:cNvCxnSpPr/>
          <p:nvPr/>
        </p:nvCxnSpPr>
        <p:spPr bwMode="auto">
          <a:xfrm flipV="1">
            <a:off x="0" y="159072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7" name="TextBox 216"/>
          <p:cNvSpPr txBox="1"/>
          <p:nvPr/>
        </p:nvSpPr>
        <p:spPr>
          <a:xfrm>
            <a:off x="2003924" y="960943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pic>
        <p:nvPicPr>
          <p:cNvPr id="218" name="Picture 2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162" y="1212906"/>
            <a:ext cx="271300" cy="345833"/>
          </a:xfrm>
          <a:prstGeom prst="rect">
            <a:avLst/>
          </a:prstGeom>
        </p:spPr>
      </p:pic>
      <p:cxnSp>
        <p:nvCxnSpPr>
          <p:cNvPr id="219" name="Straight Connector 218"/>
          <p:cNvCxnSpPr/>
          <p:nvPr/>
        </p:nvCxnSpPr>
        <p:spPr bwMode="auto">
          <a:xfrm>
            <a:off x="2482641" y="919590"/>
            <a:ext cx="0" cy="376569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0" name="TextBox 219"/>
          <p:cNvSpPr txBox="1"/>
          <p:nvPr/>
        </p:nvSpPr>
        <p:spPr>
          <a:xfrm>
            <a:off x="2478004" y="960943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OPAQUE</a:t>
            </a:r>
          </a:p>
        </p:txBody>
      </p:sp>
      <p:pic>
        <p:nvPicPr>
          <p:cNvPr id="221" name="Picture 2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798" y="1209990"/>
            <a:ext cx="271300" cy="345833"/>
          </a:xfrm>
          <a:prstGeom prst="rect">
            <a:avLst/>
          </a:prstGeom>
        </p:spPr>
      </p:pic>
      <p:cxnSp>
        <p:nvCxnSpPr>
          <p:cNvPr id="222" name="Straight Connector 221"/>
          <p:cNvCxnSpPr/>
          <p:nvPr/>
        </p:nvCxnSpPr>
        <p:spPr bwMode="auto">
          <a:xfrm>
            <a:off x="2956721" y="919590"/>
            <a:ext cx="0" cy="376569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1" name="Straight Connector 230"/>
          <p:cNvCxnSpPr/>
          <p:nvPr/>
        </p:nvCxnSpPr>
        <p:spPr bwMode="auto">
          <a:xfrm>
            <a:off x="4502745" y="919590"/>
            <a:ext cx="0" cy="376569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4" name="Straight Connector 233"/>
          <p:cNvCxnSpPr/>
          <p:nvPr/>
        </p:nvCxnSpPr>
        <p:spPr bwMode="auto">
          <a:xfrm>
            <a:off x="4976825" y="911702"/>
            <a:ext cx="0" cy="376569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0" name="Straight Connector 239"/>
          <p:cNvCxnSpPr/>
          <p:nvPr/>
        </p:nvCxnSpPr>
        <p:spPr bwMode="auto">
          <a:xfrm>
            <a:off x="5929622" y="919590"/>
            <a:ext cx="0" cy="376569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9" name="Straight Connector 248"/>
          <p:cNvCxnSpPr/>
          <p:nvPr/>
        </p:nvCxnSpPr>
        <p:spPr bwMode="auto">
          <a:xfrm>
            <a:off x="7246626" y="919590"/>
            <a:ext cx="0" cy="376569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2" name="Straight Connector 251"/>
          <p:cNvCxnSpPr/>
          <p:nvPr/>
        </p:nvCxnSpPr>
        <p:spPr bwMode="auto">
          <a:xfrm>
            <a:off x="7720706" y="919590"/>
            <a:ext cx="0" cy="376569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5" name="Straight Connector 254"/>
          <p:cNvCxnSpPr/>
          <p:nvPr/>
        </p:nvCxnSpPr>
        <p:spPr bwMode="auto">
          <a:xfrm>
            <a:off x="8194786" y="463357"/>
            <a:ext cx="0" cy="4221931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8" name="Straight Connector 257"/>
          <p:cNvCxnSpPr/>
          <p:nvPr/>
        </p:nvCxnSpPr>
        <p:spPr bwMode="auto">
          <a:xfrm>
            <a:off x="8673503" y="919590"/>
            <a:ext cx="0" cy="3765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1" name="Straight Connector 260"/>
          <p:cNvCxnSpPr/>
          <p:nvPr/>
        </p:nvCxnSpPr>
        <p:spPr bwMode="auto">
          <a:xfrm>
            <a:off x="9147583" y="1001878"/>
            <a:ext cx="4637" cy="3682977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0" name="Picture 29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66" y="1652880"/>
            <a:ext cx="345084" cy="345084"/>
          </a:xfrm>
          <a:prstGeom prst="rect">
            <a:avLst/>
          </a:prstGeom>
        </p:spPr>
      </p:pic>
      <p:cxnSp>
        <p:nvCxnSpPr>
          <p:cNvPr id="301" name="Straight Connector 300"/>
          <p:cNvCxnSpPr/>
          <p:nvPr/>
        </p:nvCxnSpPr>
        <p:spPr bwMode="auto">
          <a:xfrm flipV="1">
            <a:off x="8220" y="2033243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2" name="Picture 3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046" y="1652880"/>
            <a:ext cx="345084" cy="345084"/>
          </a:xfrm>
          <a:prstGeom prst="rect">
            <a:avLst/>
          </a:prstGeom>
        </p:spPr>
      </p:pic>
      <p:pic>
        <p:nvPicPr>
          <p:cNvPr id="303" name="Picture 3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126" y="1652880"/>
            <a:ext cx="345084" cy="345084"/>
          </a:xfrm>
          <a:prstGeom prst="rect">
            <a:avLst/>
          </a:prstGeom>
        </p:spPr>
      </p:pic>
      <p:pic>
        <p:nvPicPr>
          <p:cNvPr id="318" name="Picture 3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46" y="2091030"/>
            <a:ext cx="345084" cy="345084"/>
          </a:xfrm>
          <a:prstGeom prst="rect">
            <a:avLst/>
          </a:prstGeom>
        </p:spPr>
      </p:pic>
      <p:cxnSp>
        <p:nvCxnSpPr>
          <p:cNvPr id="319" name="Straight Connector 318"/>
          <p:cNvCxnSpPr/>
          <p:nvPr/>
        </p:nvCxnSpPr>
        <p:spPr bwMode="auto">
          <a:xfrm flipV="1">
            <a:off x="0" y="2471393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20" name="Picture 3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26" y="2091030"/>
            <a:ext cx="345084" cy="345084"/>
          </a:xfrm>
          <a:prstGeom prst="rect">
            <a:avLst/>
          </a:prstGeom>
        </p:spPr>
      </p:pic>
      <p:pic>
        <p:nvPicPr>
          <p:cNvPr id="321" name="Picture 3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906" y="2091030"/>
            <a:ext cx="345084" cy="345084"/>
          </a:xfrm>
          <a:prstGeom prst="rect">
            <a:avLst/>
          </a:prstGeom>
        </p:spPr>
      </p:pic>
      <p:sp>
        <p:nvSpPr>
          <p:cNvPr id="335" name="TextBox 334"/>
          <p:cNvSpPr txBox="1"/>
          <p:nvPr/>
        </p:nvSpPr>
        <p:spPr>
          <a:xfrm>
            <a:off x="389220" y="2493561"/>
            <a:ext cx="11900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FortiASIC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336" name="Picture 3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66" y="2538891"/>
            <a:ext cx="345084" cy="334395"/>
          </a:xfrm>
          <a:prstGeom prst="rect">
            <a:avLst/>
          </a:prstGeom>
        </p:spPr>
      </p:pic>
      <p:cxnSp>
        <p:nvCxnSpPr>
          <p:cNvPr id="337" name="Straight Connector 336"/>
          <p:cNvCxnSpPr/>
          <p:nvPr/>
        </p:nvCxnSpPr>
        <p:spPr bwMode="auto">
          <a:xfrm flipV="1">
            <a:off x="8220" y="2913909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38" name="Picture 3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046" y="2538891"/>
            <a:ext cx="345084" cy="334395"/>
          </a:xfrm>
          <a:prstGeom prst="rect">
            <a:avLst/>
          </a:prstGeom>
        </p:spPr>
      </p:pic>
      <p:pic>
        <p:nvPicPr>
          <p:cNvPr id="339" name="Picture 3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126" y="2538891"/>
            <a:ext cx="345084" cy="334395"/>
          </a:xfrm>
          <a:prstGeom prst="rect">
            <a:avLst/>
          </a:prstGeom>
        </p:spPr>
      </p:pic>
      <p:cxnSp>
        <p:nvCxnSpPr>
          <p:cNvPr id="355" name="Straight Connector 354"/>
          <p:cNvCxnSpPr/>
          <p:nvPr/>
        </p:nvCxnSpPr>
        <p:spPr bwMode="auto">
          <a:xfrm flipV="1">
            <a:off x="0" y="3354092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0" name="TextBox 179"/>
          <p:cNvSpPr txBox="1"/>
          <p:nvPr/>
        </p:nvSpPr>
        <p:spPr>
          <a:xfrm>
            <a:off x="381001" y="1170379"/>
            <a:ext cx="11488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FortiGuard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389220" y="1612895"/>
            <a:ext cx="11900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FortiCare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381000" y="2051045"/>
            <a:ext cx="11900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FortiOS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3612920" y="1177906"/>
            <a:ext cx="114884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FortiASIC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CP8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4498108" y="95816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4972188" y="95816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5446268" y="95816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OPAQUE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3612920" y="2074768"/>
            <a:ext cx="114884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FortiASIC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DP2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3617557" y="2526286"/>
            <a:ext cx="114884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FortiASIC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NP6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3617557" y="2923684"/>
            <a:ext cx="114884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FortiASIC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SoC2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3617557" y="3821405"/>
            <a:ext cx="114884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FortiASIC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TP2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98" name="Picture 19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04" y="1208469"/>
            <a:ext cx="345084" cy="334395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484" y="1208469"/>
            <a:ext cx="345084" cy="334395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64" y="1208469"/>
            <a:ext cx="345084" cy="334395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24" y="2118699"/>
            <a:ext cx="345084" cy="334395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04" y="2118699"/>
            <a:ext cx="345084" cy="334395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784" y="2118699"/>
            <a:ext cx="345084" cy="334395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04" y="2556849"/>
            <a:ext cx="345084" cy="334395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484" y="2556849"/>
            <a:ext cx="345084" cy="334395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64" y="2556849"/>
            <a:ext cx="345084" cy="334395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24" y="2967615"/>
            <a:ext cx="345084" cy="334395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04" y="2967615"/>
            <a:ext cx="345084" cy="334395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784" y="2967615"/>
            <a:ext cx="345084" cy="334395"/>
          </a:xfrm>
          <a:prstGeom prst="rect">
            <a:avLst/>
          </a:prstGeom>
        </p:spPr>
      </p:pic>
      <p:cxnSp>
        <p:nvCxnSpPr>
          <p:cNvPr id="214" name="Straight Connector 213"/>
          <p:cNvCxnSpPr/>
          <p:nvPr/>
        </p:nvCxnSpPr>
        <p:spPr bwMode="auto">
          <a:xfrm flipV="1">
            <a:off x="0" y="3805942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6" name="Picture 21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24" y="3868809"/>
            <a:ext cx="345083" cy="334394"/>
          </a:xfrm>
          <a:prstGeom prst="rect">
            <a:avLst/>
          </a:prstGeom>
        </p:spPr>
      </p:pic>
      <p:pic>
        <p:nvPicPr>
          <p:cNvPr id="262" name="Picture 26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04" y="3868809"/>
            <a:ext cx="345083" cy="334394"/>
          </a:xfrm>
          <a:prstGeom prst="rect">
            <a:avLst/>
          </a:prstGeom>
        </p:spPr>
      </p:pic>
      <p:pic>
        <p:nvPicPr>
          <p:cNvPr id="263" name="Picture 26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784" y="3868809"/>
            <a:ext cx="345083" cy="334394"/>
          </a:xfrm>
          <a:prstGeom prst="rect">
            <a:avLst/>
          </a:prstGeom>
        </p:spPr>
      </p:pic>
      <p:sp>
        <p:nvSpPr>
          <p:cNvPr id="275" name="TextBox 274"/>
          <p:cNvSpPr txBox="1"/>
          <p:nvPr/>
        </p:nvSpPr>
        <p:spPr>
          <a:xfrm>
            <a:off x="6469462" y="2042379"/>
            <a:ext cx="114884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dirty="0" err="1">
                <a:solidFill>
                  <a:srgbClr val="404040"/>
                </a:solidFill>
                <a:cs typeface="Helvetica 55 Roman"/>
              </a:rPr>
              <a:t>FortiOS</a:t>
            </a:r>
            <a:r>
              <a:rPr lang="en-US" sz="800" dirty="0">
                <a:solidFill>
                  <a:srgbClr val="404040"/>
                </a:solidFill>
                <a:cs typeface="Helvetica 55 Roman"/>
              </a:rPr>
              <a:t> </a:t>
            </a:r>
            <a:endParaRPr lang="en-US" sz="800" dirty="0" smtClean="0">
              <a:solidFill>
                <a:srgbClr val="404040"/>
              </a:solidFill>
              <a:cs typeface="Helvetica 55 Roman"/>
            </a:endParaRPr>
          </a:p>
          <a:p>
            <a:pPr>
              <a:lnSpc>
                <a:spcPct val="130000"/>
              </a:lnSpc>
            </a:pP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5.2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276" name="TextBox 275"/>
          <p:cNvSpPr txBox="1"/>
          <p:nvPr/>
        </p:nvSpPr>
        <p:spPr>
          <a:xfrm>
            <a:off x="6474099" y="2480529"/>
            <a:ext cx="114884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dirty="0" err="1">
                <a:solidFill>
                  <a:srgbClr val="404040"/>
                </a:solidFill>
                <a:cs typeface="Helvetica 55 Roman"/>
              </a:rPr>
              <a:t>FortiOS</a:t>
            </a:r>
            <a:r>
              <a:rPr lang="en-US" sz="800" dirty="0">
                <a:solidFill>
                  <a:srgbClr val="404040"/>
                </a:solidFill>
                <a:cs typeface="Helvetica 55 Roman"/>
              </a:rPr>
              <a:t> </a:t>
            </a:r>
            <a:endParaRPr lang="en-US" sz="800" dirty="0" smtClean="0">
              <a:solidFill>
                <a:srgbClr val="404040"/>
              </a:solidFill>
              <a:cs typeface="Helvetica 55 Roman"/>
            </a:endParaRPr>
          </a:p>
          <a:p>
            <a:pPr>
              <a:lnSpc>
                <a:spcPct val="130000"/>
              </a:lnSpc>
            </a:pP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5.0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277" name="TextBox 276"/>
          <p:cNvSpPr txBox="1"/>
          <p:nvPr/>
        </p:nvSpPr>
        <p:spPr>
          <a:xfrm>
            <a:off x="6474099" y="3380928"/>
            <a:ext cx="688701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FortiOS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Editable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7246626" y="953885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7720706" y="953885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8194786" y="953885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OPAQUE</a:t>
            </a:r>
          </a:p>
        </p:txBody>
      </p:sp>
      <p:pic>
        <p:nvPicPr>
          <p:cNvPr id="288" name="Picture 28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12" y="2069489"/>
            <a:ext cx="345083" cy="345083"/>
          </a:xfrm>
          <a:prstGeom prst="rect">
            <a:avLst/>
          </a:prstGeom>
        </p:spPr>
      </p:pic>
      <p:pic>
        <p:nvPicPr>
          <p:cNvPr id="289" name="Picture 28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192" y="2069489"/>
            <a:ext cx="345083" cy="345083"/>
          </a:xfrm>
          <a:prstGeom prst="rect">
            <a:avLst/>
          </a:prstGeom>
        </p:spPr>
      </p:pic>
      <p:pic>
        <p:nvPicPr>
          <p:cNvPr id="290" name="Picture 28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272" y="2069489"/>
            <a:ext cx="345083" cy="345083"/>
          </a:xfrm>
          <a:prstGeom prst="rect">
            <a:avLst/>
          </a:prstGeom>
        </p:spPr>
      </p:pic>
      <p:pic>
        <p:nvPicPr>
          <p:cNvPr id="291" name="Picture 290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92" y="2507639"/>
            <a:ext cx="345083" cy="345083"/>
          </a:xfrm>
          <a:prstGeom prst="rect">
            <a:avLst/>
          </a:prstGeom>
        </p:spPr>
      </p:pic>
      <p:pic>
        <p:nvPicPr>
          <p:cNvPr id="292" name="Picture 291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972" y="2507639"/>
            <a:ext cx="345083" cy="345083"/>
          </a:xfrm>
          <a:prstGeom prst="rect">
            <a:avLst/>
          </a:prstGeom>
        </p:spPr>
      </p:pic>
      <p:pic>
        <p:nvPicPr>
          <p:cNvPr id="293" name="Picture 292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52" y="2507639"/>
            <a:ext cx="345083" cy="345083"/>
          </a:xfrm>
          <a:prstGeom prst="rect">
            <a:avLst/>
          </a:prstGeom>
        </p:spPr>
      </p:pic>
      <p:pic>
        <p:nvPicPr>
          <p:cNvPr id="294" name="Picture 293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12" y="3408038"/>
            <a:ext cx="345083" cy="345083"/>
          </a:xfrm>
          <a:prstGeom prst="rect">
            <a:avLst/>
          </a:prstGeom>
        </p:spPr>
      </p:pic>
      <p:pic>
        <p:nvPicPr>
          <p:cNvPr id="295" name="Picture 294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192" y="3408038"/>
            <a:ext cx="345083" cy="345083"/>
          </a:xfrm>
          <a:prstGeom prst="rect">
            <a:avLst/>
          </a:prstGeom>
        </p:spPr>
      </p:pic>
      <p:pic>
        <p:nvPicPr>
          <p:cNvPr id="296" name="Picture 295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272" y="3408038"/>
            <a:ext cx="345083" cy="345083"/>
          </a:xfrm>
          <a:prstGeom prst="rect">
            <a:avLst/>
          </a:prstGeom>
        </p:spPr>
      </p:pic>
      <p:sp>
        <p:nvSpPr>
          <p:cNvPr id="297" name="TextBox 296"/>
          <p:cNvSpPr txBox="1"/>
          <p:nvPr/>
        </p:nvSpPr>
        <p:spPr>
          <a:xfrm>
            <a:off x="7347609" y="3609180"/>
            <a:ext cx="275334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00" dirty="0" smtClean="0">
                <a:solidFill>
                  <a:schemeClr val="bg1"/>
                </a:solidFill>
                <a:cs typeface="Helvetica 55 Roman"/>
              </a:rPr>
              <a:t>X.X</a:t>
            </a:r>
            <a:endParaRPr lang="en-US" sz="500" dirty="0">
              <a:solidFill>
                <a:schemeClr val="bg1"/>
              </a:solidFill>
              <a:cs typeface="Helvetica 55 Roman"/>
            </a:endParaRPr>
          </a:p>
        </p:txBody>
      </p:sp>
      <p:sp>
        <p:nvSpPr>
          <p:cNvPr id="298" name="TextBox 297"/>
          <p:cNvSpPr txBox="1"/>
          <p:nvPr/>
        </p:nvSpPr>
        <p:spPr>
          <a:xfrm>
            <a:off x="7827034" y="3609180"/>
            <a:ext cx="275334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00" dirty="0" smtClean="0">
                <a:solidFill>
                  <a:schemeClr val="tx2">
                    <a:lumMod val="75000"/>
                    <a:lumOff val="25000"/>
                  </a:schemeClr>
                </a:solidFill>
                <a:cs typeface="Helvetica 55 Roman"/>
              </a:rPr>
              <a:t>X.X</a:t>
            </a:r>
            <a:endParaRPr lang="en-US" sz="500" dirty="0">
              <a:solidFill>
                <a:schemeClr val="tx2">
                  <a:lumMod val="75000"/>
                  <a:lumOff val="25000"/>
                </a:schemeClr>
              </a:solidFill>
              <a:cs typeface="Helvetica 55 Roman"/>
            </a:endParaRPr>
          </a:p>
        </p:txBody>
      </p:sp>
      <p:sp>
        <p:nvSpPr>
          <p:cNvPr id="317" name="TextBox 316"/>
          <p:cNvSpPr txBox="1"/>
          <p:nvPr/>
        </p:nvSpPr>
        <p:spPr>
          <a:xfrm>
            <a:off x="8293934" y="3609180"/>
            <a:ext cx="275334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00" dirty="0" smtClean="0">
                <a:solidFill>
                  <a:schemeClr val="tx2">
                    <a:lumMod val="75000"/>
                    <a:lumOff val="25000"/>
                  </a:schemeClr>
                </a:solidFill>
                <a:cs typeface="Helvetica 55 Roman"/>
              </a:rPr>
              <a:t>X.X</a:t>
            </a:r>
            <a:endParaRPr lang="en-US" sz="500" dirty="0">
              <a:solidFill>
                <a:schemeClr val="tx2">
                  <a:lumMod val="75000"/>
                  <a:lumOff val="25000"/>
                </a:schemeClr>
              </a:solidFill>
              <a:cs typeface="Helvetica 55 Roman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458681" y="1167613"/>
            <a:ext cx="883195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FortiASIC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Editable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 flipV="1">
            <a:off x="8220" y="4246181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2"/>
          <p:cNvGrpSpPr/>
          <p:nvPr/>
        </p:nvGrpSpPr>
        <p:grpSpPr>
          <a:xfrm>
            <a:off x="7310409" y="1222543"/>
            <a:ext cx="345083" cy="334394"/>
            <a:chOff x="4572755" y="3420140"/>
            <a:chExt cx="345083" cy="334394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755" y="3420140"/>
              <a:ext cx="345083" cy="334394"/>
            </a:xfrm>
            <a:prstGeom prst="rect">
              <a:avLst/>
            </a:prstGeom>
          </p:spPr>
        </p:pic>
        <p:sp>
          <p:nvSpPr>
            <p:cNvPr id="135" name="TextBox 134"/>
            <p:cNvSpPr txBox="1"/>
            <p:nvPr/>
          </p:nvSpPr>
          <p:spPr>
            <a:xfrm>
              <a:off x="4608027" y="3618146"/>
              <a:ext cx="275334" cy="769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500" dirty="0" smtClean="0">
                  <a:solidFill>
                    <a:schemeClr val="bg1"/>
                  </a:solidFill>
                  <a:cs typeface="Helvetica 55 Roman"/>
                </a:rPr>
                <a:t>Edit</a:t>
              </a:r>
              <a:endParaRPr lang="en-US" sz="500" dirty="0">
                <a:solidFill>
                  <a:schemeClr val="bg1"/>
                </a:solidFill>
                <a:cs typeface="Helvetica 55 Roman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784489" y="1222543"/>
            <a:ext cx="345083" cy="334394"/>
            <a:chOff x="5046835" y="3420140"/>
            <a:chExt cx="345083" cy="334394"/>
          </a:xfrm>
        </p:grpSpPr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6835" y="3420140"/>
              <a:ext cx="345083" cy="334394"/>
            </a:xfrm>
            <a:prstGeom prst="rect">
              <a:avLst/>
            </a:prstGeom>
          </p:spPr>
        </p:pic>
        <p:sp>
          <p:nvSpPr>
            <p:cNvPr id="138" name="TextBox 137"/>
            <p:cNvSpPr txBox="1"/>
            <p:nvPr/>
          </p:nvSpPr>
          <p:spPr>
            <a:xfrm>
              <a:off x="5078484" y="3618146"/>
              <a:ext cx="275334" cy="769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500" dirty="0" smtClean="0">
                  <a:solidFill>
                    <a:schemeClr val="bg2">
                      <a:lumMod val="25000"/>
                    </a:schemeClr>
                  </a:solidFill>
                  <a:cs typeface="Helvetica 55 Roman"/>
                </a:rPr>
                <a:t>Edit</a:t>
              </a:r>
              <a:endParaRPr lang="en-US" sz="500" dirty="0">
                <a:solidFill>
                  <a:schemeClr val="bg2">
                    <a:lumMod val="25000"/>
                  </a:schemeClr>
                </a:solidFill>
                <a:cs typeface="Helvetica 55 Roman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258569" y="1222543"/>
            <a:ext cx="345083" cy="334394"/>
            <a:chOff x="5520915" y="3420140"/>
            <a:chExt cx="345083" cy="334394"/>
          </a:xfrm>
        </p:grpSpPr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0915" y="3420140"/>
              <a:ext cx="345083" cy="334394"/>
            </a:xfrm>
            <a:prstGeom prst="rect">
              <a:avLst/>
            </a:prstGeom>
          </p:spPr>
        </p:pic>
        <p:sp>
          <p:nvSpPr>
            <p:cNvPr id="141" name="TextBox 140"/>
            <p:cNvSpPr txBox="1"/>
            <p:nvPr/>
          </p:nvSpPr>
          <p:spPr>
            <a:xfrm>
              <a:off x="5554967" y="3618146"/>
              <a:ext cx="275334" cy="769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500" dirty="0" smtClean="0">
                  <a:solidFill>
                    <a:schemeClr val="bg2">
                      <a:lumMod val="25000"/>
                    </a:schemeClr>
                  </a:solidFill>
                  <a:cs typeface="Helvetica 55 Roman"/>
                </a:rPr>
                <a:t>Edit</a:t>
              </a:r>
              <a:endParaRPr lang="en-US" sz="500" dirty="0">
                <a:solidFill>
                  <a:schemeClr val="bg2">
                    <a:lumMod val="25000"/>
                  </a:schemeClr>
                </a:solidFill>
                <a:cs typeface="Helvetica 55 Roman"/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2956721" y="955555"/>
            <a:ext cx="47871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STYLIZED</a:t>
            </a:r>
          </a:p>
        </p:txBody>
      </p:sp>
      <p:cxnSp>
        <p:nvCxnSpPr>
          <p:cNvPr id="102" name="Straight Connector 101"/>
          <p:cNvCxnSpPr/>
          <p:nvPr/>
        </p:nvCxnSpPr>
        <p:spPr bwMode="auto">
          <a:xfrm>
            <a:off x="3435438" y="929274"/>
            <a:ext cx="0" cy="376569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>
            <a:off x="6403695" y="919157"/>
            <a:ext cx="0" cy="376569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3" name="TextBox 112"/>
          <p:cNvSpPr txBox="1"/>
          <p:nvPr/>
        </p:nvSpPr>
        <p:spPr>
          <a:xfrm>
            <a:off x="5920341" y="957735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STYLIZED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8673503" y="951342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STYLIZED</a:t>
            </a: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872" y="1221589"/>
            <a:ext cx="320904" cy="310206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872" y="2128581"/>
            <a:ext cx="320904" cy="310206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872" y="2565220"/>
            <a:ext cx="320904" cy="310206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872" y="2979047"/>
            <a:ext cx="320904" cy="310206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872" y="3877577"/>
            <a:ext cx="320904" cy="310206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61" y="1210316"/>
            <a:ext cx="271300" cy="342139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89" y="1651359"/>
            <a:ext cx="345084" cy="345084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69" y="2089988"/>
            <a:ext cx="345084" cy="344125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89" y="2537777"/>
            <a:ext cx="345084" cy="333581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350" y="2506020"/>
            <a:ext cx="347668" cy="346702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61" y="2069229"/>
            <a:ext cx="347667" cy="346702"/>
          </a:xfrm>
          <a:prstGeom prst="rect">
            <a:avLst/>
          </a:prstGeom>
        </p:spPr>
      </p:pic>
      <p:sp>
        <p:nvSpPr>
          <p:cNvPr id="121" name="TextBox 120"/>
          <p:cNvSpPr txBox="1"/>
          <p:nvPr/>
        </p:nvSpPr>
        <p:spPr>
          <a:xfrm>
            <a:off x="6458681" y="1611055"/>
            <a:ext cx="883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Generic CPU</a:t>
            </a: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Editable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310791" y="1654751"/>
            <a:ext cx="344318" cy="334394"/>
            <a:chOff x="4573137" y="3871398"/>
            <a:chExt cx="344318" cy="334394"/>
          </a:xfrm>
        </p:grpSpPr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3137" y="3871398"/>
              <a:ext cx="344318" cy="334394"/>
            </a:xfrm>
            <a:prstGeom prst="rect">
              <a:avLst/>
            </a:prstGeom>
          </p:spPr>
        </p:pic>
        <p:sp>
          <p:nvSpPr>
            <p:cNvPr id="128" name="TextBox 127"/>
            <p:cNvSpPr txBox="1"/>
            <p:nvPr/>
          </p:nvSpPr>
          <p:spPr>
            <a:xfrm>
              <a:off x="4608027" y="3983428"/>
              <a:ext cx="275334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bg1"/>
                  </a:solidFill>
                  <a:cs typeface="Helvetica 55 Roman"/>
                </a:rPr>
                <a:t>CPU</a:t>
              </a:r>
              <a:endParaRPr lang="en-US" sz="700" dirty="0">
                <a:solidFill>
                  <a:schemeClr val="bg1"/>
                </a:solidFill>
                <a:cs typeface="Helvetica 55 Roman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789193" y="1651359"/>
            <a:ext cx="345082" cy="334394"/>
            <a:chOff x="5046835" y="3871398"/>
            <a:chExt cx="345082" cy="334394"/>
          </a:xfrm>
        </p:grpSpPr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6835" y="3871398"/>
              <a:ext cx="345082" cy="334394"/>
            </a:xfrm>
            <a:prstGeom prst="rect">
              <a:avLst/>
            </a:prstGeom>
          </p:spPr>
        </p:pic>
        <p:sp>
          <p:nvSpPr>
            <p:cNvPr id="133" name="TextBox 132"/>
            <p:cNvSpPr txBox="1"/>
            <p:nvPr/>
          </p:nvSpPr>
          <p:spPr>
            <a:xfrm>
              <a:off x="5078484" y="3983428"/>
              <a:ext cx="275334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bg2">
                      <a:lumMod val="25000"/>
                    </a:schemeClr>
                  </a:solidFill>
                  <a:cs typeface="Helvetica 55 Roman"/>
                </a:rPr>
                <a:t>CPU</a:t>
              </a:r>
              <a:endParaRPr lang="en-US" sz="700" dirty="0">
                <a:solidFill>
                  <a:schemeClr val="bg2">
                    <a:lumMod val="25000"/>
                  </a:schemeClr>
                </a:solidFill>
                <a:cs typeface="Helvetica 55 Roman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258569" y="1654751"/>
            <a:ext cx="345082" cy="334394"/>
            <a:chOff x="5520915" y="3871398"/>
            <a:chExt cx="345082" cy="334394"/>
          </a:xfrm>
        </p:grpSpPr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0915" y="3871398"/>
              <a:ext cx="345082" cy="334394"/>
            </a:xfrm>
            <a:prstGeom prst="rect">
              <a:avLst/>
            </a:prstGeom>
          </p:spPr>
        </p:pic>
        <p:sp>
          <p:nvSpPr>
            <p:cNvPr id="142" name="TextBox 141"/>
            <p:cNvSpPr txBox="1"/>
            <p:nvPr/>
          </p:nvSpPr>
          <p:spPr>
            <a:xfrm>
              <a:off x="5554967" y="3983428"/>
              <a:ext cx="275334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bg2">
                      <a:lumMod val="25000"/>
                    </a:schemeClr>
                  </a:solidFill>
                  <a:cs typeface="Helvetica 55 Roman"/>
                </a:rPr>
                <a:t>CPU</a:t>
              </a:r>
              <a:endParaRPr lang="en-US" sz="700" dirty="0">
                <a:solidFill>
                  <a:schemeClr val="bg2">
                    <a:lumMod val="25000"/>
                  </a:schemeClr>
                </a:solidFill>
                <a:cs typeface="Helvetica 55 Roman"/>
              </a:endParaRPr>
            </a:p>
          </p:txBody>
        </p:sp>
      </p:grpSp>
      <p:sp>
        <p:nvSpPr>
          <p:cNvPr id="143" name="TextBox 142"/>
          <p:cNvSpPr txBox="1"/>
          <p:nvPr/>
        </p:nvSpPr>
        <p:spPr>
          <a:xfrm>
            <a:off x="3615659" y="4260460"/>
            <a:ext cx="11488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FortiASIC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 XP1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12" y="4308707"/>
            <a:ext cx="344308" cy="334394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92" y="4308707"/>
            <a:ext cx="344308" cy="334394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72" y="4308707"/>
            <a:ext cx="344308" cy="334394"/>
          </a:xfrm>
          <a:prstGeom prst="rect">
            <a:avLst/>
          </a:prstGeom>
        </p:spPr>
      </p:pic>
      <p:sp>
        <p:nvSpPr>
          <p:cNvPr id="131" name="TextBox 130"/>
          <p:cNvSpPr txBox="1"/>
          <p:nvPr/>
        </p:nvSpPr>
        <p:spPr>
          <a:xfrm>
            <a:off x="3617557" y="3380928"/>
            <a:ext cx="114884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FortiASIC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SoC3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36" name="Picture 135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04" y="3424859"/>
            <a:ext cx="345083" cy="334395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784" y="3424859"/>
            <a:ext cx="345083" cy="334395"/>
          </a:xfrm>
          <a:prstGeom prst="rect">
            <a:avLst/>
          </a:prstGeom>
        </p:spPr>
      </p:pic>
      <p:sp>
        <p:nvSpPr>
          <p:cNvPr id="145" name="TextBox 144"/>
          <p:cNvSpPr txBox="1"/>
          <p:nvPr/>
        </p:nvSpPr>
        <p:spPr>
          <a:xfrm>
            <a:off x="3612098" y="1616324"/>
            <a:ext cx="114884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FortiASIC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CP9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662" y="1646887"/>
            <a:ext cx="345083" cy="334395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42" y="1646887"/>
            <a:ext cx="345083" cy="334395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04" y="1652880"/>
            <a:ext cx="345083" cy="334394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12" y="3424860"/>
            <a:ext cx="345082" cy="334394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21" y="1662546"/>
            <a:ext cx="310206" cy="310206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872" y="3433651"/>
            <a:ext cx="310206" cy="310206"/>
          </a:xfrm>
          <a:prstGeom prst="rect">
            <a:avLst/>
          </a:prstGeom>
        </p:spPr>
      </p:pic>
      <p:sp>
        <p:nvSpPr>
          <p:cNvPr id="155" name="TextBox 154"/>
          <p:cNvSpPr txBox="1"/>
          <p:nvPr/>
        </p:nvSpPr>
        <p:spPr>
          <a:xfrm>
            <a:off x="6467749" y="2963430"/>
            <a:ext cx="822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FortiOS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 </a:t>
            </a:r>
            <a:br>
              <a:rPr lang="en-US" sz="800" dirty="0" smtClean="0">
                <a:solidFill>
                  <a:srgbClr val="404040"/>
                </a:solidFill>
                <a:cs typeface="Helvetica 55 Roman"/>
              </a:rPr>
            </a:b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5.4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58" name="Picture 157"/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223" y="2956539"/>
            <a:ext cx="358171" cy="358171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104" y="2956539"/>
            <a:ext cx="358171" cy="358171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92" y="2961308"/>
            <a:ext cx="345083" cy="345083"/>
          </a:xfrm>
          <a:prstGeom prst="rect">
            <a:avLst/>
          </a:prstGeom>
        </p:spPr>
      </p:pic>
      <p:sp>
        <p:nvSpPr>
          <p:cNvPr id="161" name="TextBox 160"/>
          <p:cNvSpPr txBox="1"/>
          <p:nvPr/>
        </p:nvSpPr>
        <p:spPr>
          <a:xfrm>
            <a:off x="7339389" y="3162450"/>
            <a:ext cx="275334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00" dirty="0" smtClean="0">
                <a:solidFill>
                  <a:schemeClr val="bg1"/>
                </a:solidFill>
                <a:cs typeface="Helvetica 55 Roman"/>
              </a:rPr>
              <a:t>5.4</a:t>
            </a:r>
            <a:endParaRPr lang="en-US" sz="500" dirty="0">
              <a:solidFill>
                <a:schemeClr val="bg1"/>
              </a:solidFill>
              <a:cs typeface="Helvetica 55 Roman"/>
            </a:endParaRPr>
          </a:p>
        </p:txBody>
      </p:sp>
      <p:pic>
        <p:nvPicPr>
          <p:cNvPr id="162" name="Picture 161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133" y="2950189"/>
            <a:ext cx="373410" cy="37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2519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 bwMode="auto">
          <a:xfrm>
            <a:off x="1529844" y="911589"/>
            <a:ext cx="0" cy="3785311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0" y="1092484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529844" y="995340"/>
            <a:ext cx="1020142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FLAT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4569599" y="910218"/>
            <a:ext cx="0" cy="3786682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0" y="915913"/>
            <a:ext cx="0" cy="414496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6100776" y="904523"/>
            <a:ext cx="0" cy="3792377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9140531" y="903152"/>
            <a:ext cx="0" cy="414496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V="1">
            <a:off x="0" y="1979670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V="1">
            <a:off x="0" y="2891074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 flipV="1">
            <a:off x="-52620" y="3785012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NETWORK ELEMENTS</a:t>
            </a:r>
            <a:r>
              <a:rPr lang="en-US" sz="1800" dirty="0" smtClean="0"/>
              <a:t> – Buildings 2</a:t>
            </a:r>
            <a:endParaRPr lang="en-US" sz="1800" dirty="0"/>
          </a:p>
        </p:txBody>
      </p:sp>
      <p:sp>
        <p:nvSpPr>
          <p:cNvPr id="60" name="TextBox 59"/>
          <p:cNvSpPr txBox="1"/>
          <p:nvPr/>
        </p:nvSpPr>
        <p:spPr>
          <a:xfrm>
            <a:off x="392316" y="1116729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Government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61" name="Picture 60" descr="Governm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71" y="1264086"/>
            <a:ext cx="603319" cy="449962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392316" y="1979670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University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65" name="Picture 64" descr="Public_Univers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70" y="2291908"/>
            <a:ext cx="658223" cy="335552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392316" y="2921454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School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68" name="Picture 67" descr="Schoo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71" y="3120365"/>
            <a:ext cx="658223" cy="490909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392316" y="3802071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Bank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71" name="Picture 70" descr="Ban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95" y="3931496"/>
            <a:ext cx="762052" cy="568346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4962037" y="1116362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Church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79" name="Picture 78" descr="Churc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72" y="1259749"/>
            <a:ext cx="728958" cy="543664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4962037" y="1992406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Hospital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83" name="Picture 82" descr="Hospita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197" y="2259988"/>
            <a:ext cx="495846" cy="369806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4962037" y="2904921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Power Plant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87" name="Picture 86" descr="PowerPlan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72" y="3001641"/>
            <a:ext cx="748451" cy="5582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4965789" y="3803594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Manufacturing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90" name="Picture 89" descr="Manufacturing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436" y="4017515"/>
            <a:ext cx="511607" cy="412002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 bwMode="auto">
          <a:xfrm>
            <a:off x="2549986" y="914635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2549986" y="993968"/>
            <a:ext cx="2023081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ISOMETRIC</a:t>
            </a: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3544124" y="1102641"/>
            <a:ext cx="0" cy="359425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oup 1"/>
          <p:cNvGrpSpPr/>
          <p:nvPr/>
        </p:nvGrpSpPr>
        <p:grpSpPr>
          <a:xfrm>
            <a:off x="2795221" y="3074025"/>
            <a:ext cx="1504819" cy="537249"/>
            <a:chOff x="2795221" y="3074025"/>
            <a:chExt cx="1504819" cy="537249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5221" y="3074025"/>
              <a:ext cx="565226" cy="537249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5435" y="3093625"/>
              <a:ext cx="544605" cy="517649"/>
            </a:xfrm>
            <a:prstGeom prst="rect">
              <a:avLst/>
            </a:prstGeom>
          </p:spPr>
        </p:pic>
      </p:grpSp>
      <p:pic>
        <p:nvPicPr>
          <p:cNvPr id="59" name="Picture 58" descr="Universit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221" y="2167417"/>
            <a:ext cx="565226" cy="536987"/>
          </a:xfrm>
          <a:prstGeom prst="rect">
            <a:avLst/>
          </a:prstGeom>
        </p:spPr>
      </p:pic>
      <p:pic>
        <p:nvPicPr>
          <p:cNvPr id="72" name="Picture 71" descr="Universit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3968" y="2195114"/>
            <a:ext cx="536072" cy="509289"/>
          </a:xfrm>
          <a:prstGeom prst="rect">
            <a:avLst/>
          </a:prstGeom>
        </p:spPr>
      </p:pic>
      <p:cxnSp>
        <p:nvCxnSpPr>
          <p:cNvPr id="92" name="Straight Connector 91"/>
          <p:cNvCxnSpPr/>
          <p:nvPr/>
        </p:nvCxnSpPr>
        <p:spPr bwMode="auto">
          <a:xfrm>
            <a:off x="7119667" y="915913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>
            <a:off x="8113805" y="1103919"/>
            <a:ext cx="0" cy="359425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4" name="TextBox 93"/>
          <p:cNvSpPr txBox="1"/>
          <p:nvPr/>
        </p:nvSpPr>
        <p:spPr>
          <a:xfrm>
            <a:off x="7120919" y="975932"/>
            <a:ext cx="2023081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ISOMETRIC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097697" y="995340"/>
            <a:ext cx="1020142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FLAT</a:t>
            </a:r>
          </a:p>
        </p:txBody>
      </p:sp>
      <p:pic>
        <p:nvPicPr>
          <p:cNvPr id="52" name="Picture 51" descr="Hospital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258" y="2088757"/>
            <a:ext cx="488616" cy="636742"/>
          </a:xfrm>
          <a:prstGeom prst="rect">
            <a:avLst/>
          </a:prstGeom>
        </p:spPr>
      </p:pic>
      <p:pic>
        <p:nvPicPr>
          <p:cNvPr id="54" name="Picture 53" descr="Hospital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5148" y="2088757"/>
            <a:ext cx="488616" cy="63674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368" y="1235266"/>
            <a:ext cx="512453" cy="68107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1982" y="1231005"/>
            <a:ext cx="491251" cy="6528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5435" y="1196652"/>
            <a:ext cx="544605" cy="606761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221" y="1203509"/>
            <a:ext cx="538450" cy="599904"/>
          </a:xfrm>
          <a:prstGeom prst="rect">
            <a:avLst/>
          </a:prstGeom>
        </p:spPr>
      </p:pic>
      <p:pic>
        <p:nvPicPr>
          <p:cNvPr id="80" name="Picture 79" descr="Factory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093" y="3893532"/>
            <a:ext cx="536781" cy="623467"/>
          </a:xfrm>
          <a:prstGeom prst="rect">
            <a:avLst/>
          </a:prstGeom>
        </p:spPr>
      </p:pic>
      <p:pic>
        <p:nvPicPr>
          <p:cNvPr id="81" name="Picture 80" descr="Factory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5148" y="3884414"/>
            <a:ext cx="536781" cy="623467"/>
          </a:xfrm>
          <a:prstGeom prst="rect">
            <a:avLst/>
          </a:prstGeom>
        </p:spPr>
      </p:pic>
      <p:pic>
        <p:nvPicPr>
          <p:cNvPr id="84" name="Picture 83" descr="Bank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65" y="4045048"/>
            <a:ext cx="453372" cy="457345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6668" y="4059654"/>
            <a:ext cx="453372" cy="457345"/>
          </a:xfrm>
          <a:prstGeom prst="rect">
            <a:avLst/>
          </a:prstGeom>
        </p:spPr>
      </p:pic>
      <p:pic>
        <p:nvPicPr>
          <p:cNvPr id="88" name="Picture 87" descr="Power_Plant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368" y="3107424"/>
            <a:ext cx="487697" cy="483496"/>
          </a:xfrm>
          <a:prstGeom prst="rect">
            <a:avLst/>
          </a:prstGeom>
        </p:spPr>
      </p:pic>
      <p:pic>
        <p:nvPicPr>
          <p:cNvPr id="91" name="Picture 90" descr="Power_Plant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4232" y="3107424"/>
            <a:ext cx="487697" cy="48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1692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NETWORK ELEMENTS</a:t>
            </a:r>
            <a:r>
              <a:rPr lang="en-US" sz="1800" dirty="0" smtClean="0"/>
              <a:t> – Buildings 3</a:t>
            </a:r>
            <a:endParaRPr lang="en-US" sz="1800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529844" y="911589"/>
            <a:ext cx="0" cy="3785311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0" y="1092484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29844" y="995340"/>
            <a:ext cx="1020142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FLAT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4569599" y="910218"/>
            <a:ext cx="0" cy="3786682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6100776" y="904523"/>
            <a:ext cx="0" cy="3792377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0" y="1979670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392316" y="1116729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Data Center Building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2549986" y="914635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2549986" y="993968"/>
            <a:ext cx="2023081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ISOMETRIC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3544124" y="1102641"/>
            <a:ext cx="0" cy="359425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7119667" y="915913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8113805" y="1103919"/>
            <a:ext cx="0" cy="359425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7120919" y="975932"/>
            <a:ext cx="2023081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ISOMETRIC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097697" y="995340"/>
            <a:ext cx="1020142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FLAT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84" y="1239154"/>
            <a:ext cx="474523" cy="59990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20" y="1254038"/>
            <a:ext cx="495016" cy="58502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9816" y="1239154"/>
            <a:ext cx="474523" cy="5999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2316" y="1997472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Service Provider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66" y="2055317"/>
            <a:ext cx="392171" cy="7593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840" y="2134781"/>
            <a:ext cx="347175" cy="58502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 bwMode="auto">
          <a:xfrm flipV="1">
            <a:off x="0" y="2873022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92316" y="2890824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Cell Tower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89" y="3013249"/>
            <a:ext cx="133312" cy="59990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773" y="3028133"/>
            <a:ext cx="127310" cy="5850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9816" y="2055317"/>
            <a:ext cx="392171" cy="75936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4073" y="3013249"/>
            <a:ext cx="133312" cy="599904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 bwMode="auto">
          <a:xfrm flipV="1">
            <a:off x="95250" y="3704872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393701" y="3724248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Data Center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" name="Picture 1" descr="Flat-Data-Center-light.em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09" y="3939692"/>
            <a:ext cx="687642" cy="45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4990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NETWORK ELEMENTS</a:t>
            </a:r>
            <a:r>
              <a:rPr lang="en-US" sz="1800" dirty="0" smtClean="0"/>
              <a:t> – Fortinet Devices</a:t>
            </a:r>
            <a:endParaRPr lang="en-US" sz="1800" dirty="0"/>
          </a:p>
        </p:txBody>
      </p:sp>
      <p:cxnSp>
        <p:nvCxnSpPr>
          <p:cNvPr id="55" name="Straight Connector 54"/>
          <p:cNvCxnSpPr/>
          <p:nvPr/>
        </p:nvCxnSpPr>
        <p:spPr bwMode="auto">
          <a:xfrm>
            <a:off x="1529844" y="911589"/>
            <a:ext cx="0" cy="3785311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V="1">
            <a:off x="0" y="1092484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395045" y="1109707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Server </a:t>
            </a:r>
            <a:r>
              <a:rPr lang="en-US" sz="800" dirty="0">
                <a:solidFill>
                  <a:srgbClr val="404040"/>
                </a:solidFill>
                <a:cs typeface="Helvetica 55 Roman"/>
              </a:rPr>
              <a:t>Rack</a:t>
            </a:r>
          </a:p>
        </p:txBody>
      </p:sp>
      <p:cxnSp>
        <p:nvCxnSpPr>
          <p:cNvPr id="59" name="Straight Connector 58"/>
          <p:cNvCxnSpPr/>
          <p:nvPr/>
        </p:nvCxnSpPr>
        <p:spPr bwMode="auto">
          <a:xfrm>
            <a:off x="4569599" y="910218"/>
            <a:ext cx="0" cy="3786682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>
            <a:off x="0" y="915913"/>
            <a:ext cx="0" cy="414496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>
            <a:off x="6100776" y="904523"/>
            <a:ext cx="0" cy="3792377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 flipV="1">
            <a:off x="0" y="1979670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 flipV="1">
            <a:off x="0" y="2891074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 flipV="1">
            <a:off x="-52620" y="3785012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399376" y="2006323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1u Server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96647" y="2927816"/>
            <a:ext cx="1135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FortiClient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Smartphone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78" name="Title 1"/>
          <p:cNvSpPr txBox="1">
            <a:spLocks/>
          </p:cNvSpPr>
          <p:nvPr/>
        </p:nvSpPr>
        <p:spPr>
          <a:xfrm>
            <a:off x="457201" y="230283"/>
            <a:ext cx="7491198" cy="34088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1B232A"/>
                </a:solidFill>
                <a:latin typeface="Arial"/>
                <a:ea typeface="+mj-ea"/>
                <a:cs typeface="Arial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 dirty="0" smtClean="0">
                <a:solidFill>
                  <a:srgbClr val="FF0000"/>
                </a:solidFill>
              </a:rPr>
              <a:t>NETWORK ELEMENTS</a:t>
            </a:r>
            <a:r>
              <a:rPr lang="en-US" sz="1800" dirty="0" smtClean="0"/>
              <a:t> – </a:t>
            </a:r>
            <a:endParaRPr lang="en-US" sz="1800" dirty="0"/>
          </a:p>
        </p:txBody>
      </p:sp>
      <p:sp>
        <p:nvSpPr>
          <p:cNvPr id="79" name="TextBox 78"/>
          <p:cNvSpPr txBox="1"/>
          <p:nvPr/>
        </p:nvSpPr>
        <p:spPr>
          <a:xfrm>
            <a:off x="4961053" y="1101962"/>
            <a:ext cx="1135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FortiClient</a:t>
            </a:r>
            <a:endParaRPr lang="en-US" sz="800" dirty="0" smtClean="0">
              <a:solidFill>
                <a:srgbClr val="404040"/>
              </a:solidFill>
              <a:cs typeface="Helvetica 55 Roman"/>
            </a:endParaRP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Desktop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61053" y="2014818"/>
            <a:ext cx="1135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FortiClient</a:t>
            </a:r>
            <a:endParaRPr lang="en-US" sz="800" dirty="0" smtClean="0">
              <a:solidFill>
                <a:srgbClr val="404040"/>
              </a:solidFill>
              <a:cs typeface="Helvetica 55 Roman"/>
            </a:endParaRP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Monitor/Keyboard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65117" y="2911232"/>
            <a:ext cx="1135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FortiClient</a:t>
            </a:r>
            <a:endParaRPr lang="en-US" sz="800" dirty="0" smtClean="0">
              <a:solidFill>
                <a:srgbClr val="404040"/>
              </a:solidFill>
              <a:cs typeface="Helvetica 55 Roman"/>
            </a:endParaRP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Monitor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158" y="1232733"/>
            <a:ext cx="482899" cy="62889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561" y="2147188"/>
            <a:ext cx="511337" cy="62965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95045" y="3797168"/>
            <a:ext cx="1135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FortiClient</a:t>
            </a:r>
            <a:endParaRPr lang="en-US" sz="800" dirty="0" smtClean="0">
              <a:solidFill>
                <a:srgbClr val="404040"/>
              </a:solidFill>
              <a:cs typeface="Helvetica 55 Roman"/>
            </a:endParaRP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Laptop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620" y="3014483"/>
            <a:ext cx="473988" cy="6463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511" y="1172430"/>
            <a:ext cx="376234" cy="77337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5310" y="1172430"/>
            <a:ext cx="376234" cy="77337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6086" y="2156305"/>
            <a:ext cx="710934" cy="4781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41" y="3033168"/>
            <a:ext cx="319082" cy="55014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3970793"/>
            <a:ext cx="693340" cy="48090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86" y="1325151"/>
            <a:ext cx="595806" cy="4227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638" y="2162113"/>
            <a:ext cx="518492" cy="52964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48" y="3113329"/>
            <a:ext cx="559644" cy="469981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529844" y="995340"/>
            <a:ext cx="1020142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FLAT</a:t>
            </a: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2549986" y="914635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TextBox 64"/>
          <p:cNvSpPr txBox="1"/>
          <p:nvPr/>
        </p:nvSpPr>
        <p:spPr>
          <a:xfrm>
            <a:off x="2549986" y="993968"/>
            <a:ext cx="2023081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ISOMETRIC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>
            <a:off x="3544124" y="1102641"/>
            <a:ext cx="0" cy="359425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7119667" y="915913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8113805" y="1103919"/>
            <a:ext cx="0" cy="359425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4" name="TextBox 73"/>
          <p:cNvSpPr txBox="1"/>
          <p:nvPr/>
        </p:nvSpPr>
        <p:spPr>
          <a:xfrm>
            <a:off x="7120919" y="975932"/>
            <a:ext cx="2023081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ISOMETRIC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097697" y="995340"/>
            <a:ext cx="1020142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FLAT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1183" y="3050212"/>
            <a:ext cx="223681" cy="61061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6531" y="3908336"/>
            <a:ext cx="636232" cy="679367"/>
          </a:xfrm>
          <a:prstGeom prst="rect">
            <a:avLst/>
          </a:prstGeom>
        </p:spPr>
      </p:pic>
      <p:pic>
        <p:nvPicPr>
          <p:cNvPr id="8" name="Picture 7" descr="Fortinet_Server_Rack_Fla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3041" y="1232873"/>
            <a:ext cx="264017" cy="628611"/>
          </a:xfrm>
          <a:prstGeom prst="rect">
            <a:avLst/>
          </a:prstGeom>
        </p:spPr>
      </p:pic>
      <p:pic>
        <p:nvPicPr>
          <p:cNvPr id="9" name="Picture 8" descr="Fortinet_1u_Server_Flat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29527" y="2383044"/>
            <a:ext cx="635768" cy="109336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11327" y="2180777"/>
            <a:ext cx="710343" cy="47778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2935440" y="3033168"/>
            <a:ext cx="223681" cy="61061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2770788" y="3891292"/>
            <a:ext cx="636232" cy="67936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375109" y="1232526"/>
            <a:ext cx="482899" cy="62889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75512" y="2146981"/>
            <a:ext cx="511337" cy="62965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447571" y="3014276"/>
            <a:ext cx="473988" cy="64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1723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NETWORK ELEMENTS</a:t>
            </a:r>
            <a:r>
              <a:rPr lang="en-US" sz="1800" dirty="0" smtClean="0"/>
              <a:t> – Generic Devices - 1</a:t>
            </a:r>
            <a:endParaRPr lang="en-US" sz="1800" dirty="0"/>
          </a:p>
        </p:txBody>
      </p:sp>
      <p:cxnSp>
        <p:nvCxnSpPr>
          <p:cNvPr id="55" name="Straight Connector 54"/>
          <p:cNvCxnSpPr/>
          <p:nvPr/>
        </p:nvCxnSpPr>
        <p:spPr bwMode="auto">
          <a:xfrm>
            <a:off x="1529844" y="911589"/>
            <a:ext cx="0" cy="3785311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V="1">
            <a:off x="0" y="1092484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395045" y="1109707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Server </a:t>
            </a:r>
            <a:r>
              <a:rPr lang="en-US" sz="800" dirty="0">
                <a:solidFill>
                  <a:srgbClr val="404040"/>
                </a:solidFill>
                <a:cs typeface="Helvetica 55 Roman"/>
              </a:rPr>
              <a:t>Rack</a:t>
            </a:r>
          </a:p>
        </p:txBody>
      </p:sp>
      <p:cxnSp>
        <p:nvCxnSpPr>
          <p:cNvPr id="59" name="Straight Connector 58"/>
          <p:cNvCxnSpPr/>
          <p:nvPr/>
        </p:nvCxnSpPr>
        <p:spPr bwMode="auto">
          <a:xfrm>
            <a:off x="4569599" y="910218"/>
            <a:ext cx="0" cy="3786682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>
            <a:off x="0" y="915913"/>
            <a:ext cx="0" cy="414496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4961053" y="1975614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Monitor/Desktop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64" name="Straight Connector 63"/>
          <p:cNvCxnSpPr/>
          <p:nvPr/>
        </p:nvCxnSpPr>
        <p:spPr bwMode="auto">
          <a:xfrm>
            <a:off x="6100776" y="904523"/>
            <a:ext cx="0" cy="3792377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 flipV="1">
            <a:off x="0" y="1979670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 flipV="1">
            <a:off x="0" y="2891074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 flipV="1">
            <a:off x="-52620" y="3785012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399376" y="2006323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1u Server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92316" y="2917071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Smartphone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96647" y="3806742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Laptop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78" name="Title 1"/>
          <p:cNvSpPr txBox="1">
            <a:spLocks/>
          </p:cNvSpPr>
          <p:nvPr/>
        </p:nvSpPr>
        <p:spPr>
          <a:xfrm>
            <a:off x="457201" y="230283"/>
            <a:ext cx="7491198" cy="34088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1B232A"/>
                </a:solidFill>
                <a:latin typeface="Arial"/>
                <a:ea typeface="+mj-ea"/>
                <a:cs typeface="Arial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 dirty="0" smtClean="0">
                <a:solidFill>
                  <a:srgbClr val="FF0000"/>
                </a:solidFill>
              </a:rPr>
              <a:t>NETWORK ELEMENTS</a:t>
            </a:r>
            <a:r>
              <a:rPr lang="en-US" sz="1800" dirty="0" smtClean="0"/>
              <a:t> – </a:t>
            </a:r>
            <a:endParaRPr lang="en-US" sz="1800" dirty="0"/>
          </a:p>
        </p:txBody>
      </p:sp>
      <p:sp>
        <p:nvSpPr>
          <p:cNvPr id="79" name="TextBox 78"/>
          <p:cNvSpPr txBox="1"/>
          <p:nvPr/>
        </p:nvSpPr>
        <p:spPr>
          <a:xfrm>
            <a:off x="4961053" y="2870445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Monitor/Keyboard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965117" y="3764047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Monitor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4961053" y="1102641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Desktop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3" name="Picture 22" descr="Generic_Server_Rac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944" y="1172430"/>
            <a:ext cx="376323" cy="742809"/>
          </a:xfrm>
          <a:prstGeom prst="rect">
            <a:avLst/>
          </a:prstGeom>
        </p:spPr>
      </p:pic>
      <p:pic>
        <p:nvPicPr>
          <p:cNvPr id="24" name="Picture 23" descr="Generic_Server_Rack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80891" y="1172430"/>
            <a:ext cx="376941" cy="7428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578" y="2161841"/>
            <a:ext cx="710935" cy="4696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3643" y="2162113"/>
            <a:ext cx="710935" cy="47297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529844" y="995340"/>
            <a:ext cx="1020142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FLAT</a:t>
            </a: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2549986" y="914635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2549986" y="993968"/>
            <a:ext cx="2023081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ISOMETRIC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3544124" y="1102641"/>
            <a:ext cx="0" cy="359425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7119667" y="915913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8113805" y="1103919"/>
            <a:ext cx="0" cy="359425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7120919" y="975932"/>
            <a:ext cx="2023081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ISOMETRIC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97697" y="995340"/>
            <a:ext cx="1020142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FLAT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701" y="3047944"/>
            <a:ext cx="234229" cy="61098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1803" y="2099538"/>
            <a:ext cx="550254" cy="7166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6774" y="3032398"/>
            <a:ext cx="545382" cy="67157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0302" y="3941355"/>
            <a:ext cx="473988" cy="64634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6344" y="1172643"/>
            <a:ext cx="454569" cy="723015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1761453" y="2304668"/>
            <a:ext cx="577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  <a:latin typeface="Helvetica 55 Roman"/>
                <a:cs typeface="Helvetica 55 Roman"/>
              </a:rPr>
              <a:t>Scott to create</a:t>
            </a:r>
          </a:p>
        </p:txBody>
      </p:sp>
      <p:pic>
        <p:nvPicPr>
          <p:cNvPr id="82" name="Picture 81" descr="Server_Rack_Flat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9246" y="1197532"/>
            <a:ext cx="376941" cy="697916"/>
          </a:xfrm>
          <a:prstGeom prst="rect">
            <a:avLst/>
          </a:prstGeom>
        </p:spPr>
      </p:pic>
      <p:pic>
        <p:nvPicPr>
          <p:cNvPr id="2" name="Picture 1" descr="1u_Server_Fla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3326" y="2390141"/>
            <a:ext cx="741792" cy="86078"/>
          </a:xfrm>
          <a:prstGeom prst="rect">
            <a:avLst/>
          </a:prstGeom>
        </p:spPr>
      </p:pic>
      <p:pic>
        <p:nvPicPr>
          <p:cNvPr id="3" name="Picture 2" descr="Smartphone_Gray_Flat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88959" y="3050343"/>
            <a:ext cx="327227" cy="529691"/>
          </a:xfrm>
          <a:prstGeom prst="rect">
            <a:avLst/>
          </a:prstGeom>
        </p:spPr>
      </p:pic>
      <p:pic>
        <p:nvPicPr>
          <p:cNvPr id="5" name="Picture 4" descr="Laptop_Gray_Flat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41309" y="4000718"/>
            <a:ext cx="691330" cy="484506"/>
          </a:xfrm>
          <a:prstGeom prst="rect">
            <a:avLst/>
          </a:prstGeom>
        </p:spPr>
      </p:pic>
      <p:pic>
        <p:nvPicPr>
          <p:cNvPr id="6" name="Picture 5" descr="Desktop_Gray_Fla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4975" y="1197109"/>
            <a:ext cx="325902" cy="655616"/>
          </a:xfrm>
          <a:prstGeom prst="rect">
            <a:avLst/>
          </a:prstGeom>
        </p:spPr>
      </p:pic>
      <p:pic>
        <p:nvPicPr>
          <p:cNvPr id="7" name="Picture 6" descr="Monitor_Desktop_Gray_Flat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09708" y="2221767"/>
            <a:ext cx="635896" cy="452164"/>
          </a:xfrm>
          <a:prstGeom prst="rect">
            <a:avLst/>
          </a:prstGeom>
        </p:spPr>
      </p:pic>
      <p:pic>
        <p:nvPicPr>
          <p:cNvPr id="8" name="Picture 7" descr="Monitor_Keyboard_Gray_Flat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47127" y="3049034"/>
            <a:ext cx="557776" cy="567590"/>
          </a:xfrm>
          <a:prstGeom prst="rect">
            <a:avLst/>
          </a:prstGeom>
        </p:spPr>
      </p:pic>
      <p:pic>
        <p:nvPicPr>
          <p:cNvPr id="9" name="Picture 8" descr="Monitor_Gray_Flat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47127" y="3989280"/>
            <a:ext cx="595903" cy="499789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22577" y="3908336"/>
            <a:ext cx="636232" cy="67936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80891" y="3047944"/>
            <a:ext cx="234229" cy="61098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2795281" y="3908336"/>
            <a:ext cx="636232" cy="67936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318243" y="2099538"/>
            <a:ext cx="550254" cy="71660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373214" y="3032398"/>
            <a:ext cx="545382" cy="671575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466742" y="3941355"/>
            <a:ext cx="473988" cy="64634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372784" y="1172643"/>
            <a:ext cx="454569" cy="72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7135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Connector 54"/>
          <p:cNvCxnSpPr/>
          <p:nvPr/>
        </p:nvCxnSpPr>
        <p:spPr bwMode="auto">
          <a:xfrm>
            <a:off x="1529844" y="911589"/>
            <a:ext cx="0" cy="3785311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V="1">
            <a:off x="0" y="1092484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395045" y="1109707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Switch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60" name="Straight Connector 59"/>
          <p:cNvCxnSpPr/>
          <p:nvPr/>
        </p:nvCxnSpPr>
        <p:spPr bwMode="auto">
          <a:xfrm>
            <a:off x="0" y="915913"/>
            <a:ext cx="0" cy="414496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>
            <a:off x="9140531" y="903152"/>
            <a:ext cx="0" cy="414496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 flipV="1">
            <a:off x="0" y="1979670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 flipV="1">
            <a:off x="0" y="2891074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 flipV="1">
            <a:off x="-52620" y="3785012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399376" y="2006323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Router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92316" y="2917071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Database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2316" y="3804285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Desktop Server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4569599" y="910218"/>
            <a:ext cx="0" cy="3786682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6100776" y="904523"/>
            <a:ext cx="0" cy="3792377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1529844" y="995340"/>
            <a:ext cx="1020142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FLAT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2549986" y="914635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2549986" y="993968"/>
            <a:ext cx="2023081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ISOMETRIC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3544124" y="1102641"/>
            <a:ext cx="0" cy="359425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7119667" y="915913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8113805" y="1103919"/>
            <a:ext cx="0" cy="359425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7120919" y="975932"/>
            <a:ext cx="2023081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ISOMETRIC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97697" y="995340"/>
            <a:ext cx="1020142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FLAT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988" y="2144625"/>
            <a:ext cx="748130" cy="53561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229" y="2144625"/>
            <a:ext cx="748130" cy="5356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390" y="3054863"/>
            <a:ext cx="373026" cy="52352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737" y="3055715"/>
            <a:ext cx="367847" cy="52352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879193" y="3924431"/>
            <a:ext cx="411484" cy="65655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37" y="1254042"/>
            <a:ext cx="747229" cy="53561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678" y="1254042"/>
            <a:ext cx="747229" cy="5356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140" y="1460729"/>
            <a:ext cx="643769" cy="142359"/>
          </a:xfrm>
          <a:prstGeom prst="rect">
            <a:avLst/>
          </a:prstGeom>
        </p:spPr>
      </p:pic>
      <p:pic>
        <p:nvPicPr>
          <p:cNvPr id="5" name="Picture 4" descr="Router_Flat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0109" y="2317359"/>
            <a:ext cx="643800" cy="146016"/>
          </a:xfrm>
          <a:prstGeom prst="rect">
            <a:avLst/>
          </a:prstGeom>
        </p:spPr>
      </p:pic>
      <p:pic>
        <p:nvPicPr>
          <p:cNvPr id="7" name="Picture 6" descr="Cylinder_Database_Flat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4301" y="3132515"/>
            <a:ext cx="321325" cy="398356"/>
          </a:xfrm>
          <a:prstGeom prst="rect">
            <a:avLst/>
          </a:prstGeom>
        </p:spPr>
      </p:pic>
      <p:pic>
        <p:nvPicPr>
          <p:cNvPr id="8" name="Picture 7" descr="Desktop_Gray_Fla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0765" y="3969021"/>
            <a:ext cx="271139" cy="54545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962037" y="1092484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LAN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9" name="Picture 8" descr="LAN_Network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77716" y="1165680"/>
            <a:ext cx="744337" cy="692285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965116" y="2908876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IC</a:t>
            </a:r>
          </a:p>
        </p:txBody>
      </p:sp>
      <p:pic>
        <p:nvPicPr>
          <p:cNvPr id="11" name="Picture 10" descr="ISO-IC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78049" y="3117464"/>
            <a:ext cx="660000" cy="413407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962037" y="3802814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Memory</a:t>
            </a:r>
          </a:p>
        </p:txBody>
      </p:sp>
      <p:pic>
        <p:nvPicPr>
          <p:cNvPr id="12" name="Picture 11" descr="ISO-Memory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40762" y="4018258"/>
            <a:ext cx="716168" cy="43342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67" y="1327639"/>
            <a:ext cx="597644" cy="45044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67" y="3054863"/>
            <a:ext cx="597644" cy="59764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67" y="4184683"/>
            <a:ext cx="597644" cy="16632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8100" y="3924431"/>
            <a:ext cx="411484" cy="656550"/>
          </a:xfrm>
          <a:prstGeom prst="rect">
            <a:avLst/>
          </a:prstGeom>
        </p:spPr>
      </p:pic>
      <p:pic>
        <p:nvPicPr>
          <p:cNvPr id="74" name="Picture 73" descr="LAN_Network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8268017" y="1165680"/>
            <a:ext cx="744337" cy="692285"/>
          </a:xfrm>
          <a:prstGeom prst="rect">
            <a:avLst/>
          </a:prstGeom>
        </p:spPr>
      </p:pic>
      <p:pic>
        <p:nvPicPr>
          <p:cNvPr id="76" name="Picture 75" descr="ISO-IC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8268350" y="3117464"/>
            <a:ext cx="660000" cy="413407"/>
          </a:xfrm>
          <a:prstGeom prst="rect">
            <a:avLst/>
          </a:prstGeom>
        </p:spPr>
      </p:pic>
      <p:pic>
        <p:nvPicPr>
          <p:cNvPr id="77" name="Picture 76" descr="ISO-Memory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8231063" y="4018258"/>
            <a:ext cx="716168" cy="433426"/>
          </a:xfrm>
          <a:prstGeom prst="rect">
            <a:avLst/>
          </a:prstGeom>
        </p:spPr>
      </p:pic>
      <p:sp>
        <p:nvSpPr>
          <p:cNvPr id="57" name="Title 1"/>
          <p:cNvSpPr txBox="1">
            <a:spLocks/>
          </p:cNvSpPr>
          <p:nvPr/>
        </p:nvSpPr>
        <p:spPr>
          <a:xfrm>
            <a:off x="457201" y="230283"/>
            <a:ext cx="7491198" cy="34088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1B232A"/>
                </a:solidFill>
                <a:latin typeface="Arial"/>
                <a:ea typeface="+mj-ea"/>
                <a:cs typeface="Arial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 dirty="0" smtClean="0">
                <a:solidFill>
                  <a:srgbClr val="FF0000"/>
                </a:solidFill>
              </a:rPr>
              <a:t>NETWORK ELEMENTS</a:t>
            </a:r>
            <a:r>
              <a:rPr lang="en-US" sz="1800" dirty="0" smtClean="0"/>
              <a:t> – Generic Devices - 2</a:t>
            </a:r>
            <a:endParaRPr lang="en-US" sz="1800" dirty="0"/>
          </a:p>
        </p:txBody>
      </p:sp>
      <p:sp>
        <p:nvSpPr>
          <p:cNvPr id="53" name="TextBox 52"/>
          <p:cNvSpPr txBox="1"/>
          <p:nvPr/>
        </p:nvSpPr>
        <p:spPr>
          <a:xfrm>
            <a:off x="4962037" y="1990845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Round Router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3" name="Picture 2" descr="Round-rounter-left.em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96" y="2190017"/>
            <a:ext cx="633753" cy="495300"/>
          </a:xfrm>
          <a:prstGeom prst="rect">
            <a:avLst/>
          </a:prstGeom>
        </p:spPr>
      </p:pic>
      <p:pic>
        <p:nvPicPr>
          <p:cNvPr id="4" name="Picture 3" descr="Round-rounter-right.emf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032" y="2221768"/>
            <a:ext cx="620318" cy="486064"/>
          </a:xfrm>
          <a:prstGeom prst="rect">
            <a:avLst/>
          </a:prstGeom>
        </p:spPr>
      </p:pic>
      <p:pic>
        <p:nvPicPr>
          <p:cNvPr id="6" name="Picture 5" descr="Round-rounter-front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161" y="2374128"/>
            <a:ext cx="654050" cy="1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5871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NETWORK ELEMENTS</a:t>
            </a:r>
            <a:r>
              <a:rPr lang="en-US" sz="1800" dirty="0" smtClean="0"/>
              <a:t> – Generic Devices - 3</a:t>
            </a:r>
            <a:endParaRPr lang="en-US" sz="1800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529844" y="911589"/>
            <a:ext cx="0" cy="3785311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0" y="1092484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95045" y="1109707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Printer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0" y="915913"/>
            <a:ext cx="0" cy="414496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9140531" y="903152"/>
            <a:ext cx="0" cy="414496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0" y="1997472"/>
            <a:ext cx="4569599" cy="0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4569599" y="910218"/>
            <a:ext cx="0" cy="3786682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1529844" y="995340"/>
            <a:ext cx="1020142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FLAT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2549986" y="914635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2549986" y="993968"/>
            <a:ext cx="2023081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ISOMETRIC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3544124" y="1102641"/>
            <a:ext cx="0" cy="359425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693" y="1254038"/>
            <a:ext cx="667200" cy="5356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568" y="1254038"/>
            <a:ext cx="647950" cy="53562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18" y="1428858"/>
            <a:ext cx="585020" cy="235379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95045" y="1997472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Phone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049" y="2182845"/>
            <a:ext cx="668488" cy="45353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18" y="2184886"/>
            <a:ext cx="585020" cy="498854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 bwMode="auto">
          <a:xfrm flipV="1">
            <a:off x="-3469" y="3790950"/>
            <a:ext cx="9144000" cy="52219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21" y="2182846"/>
            <a:ext cx="771378" cy="45353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95045" y="2882454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Kiosk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4184" y="3843169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Point of Sale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6100776" y="904523"/>
            <a:ext cx="0" cy="3792377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7119667" y="915913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8113805" y="1103919"/>
            <a:ext cx="0" cy="359425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7120919" y="975932"/>
            <a:ext cx="2023081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ISOMETRIC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7697" y="995340"/>
            <a:ext cx="1020142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FLAT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62037" y="1092484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PIN Pad 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38" name="Straight Connector 37"/>
          <p:cNvCxnSpPr/>
          <p:nvPr/>
        </p:nvCxnSpPr>
        <p:spPr bwMode="auto">
          <a:xfrm flipV="1">
            <a:off x="0" y="1979670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4962037" y="1994659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Wireless PIN Pad</a:t>
            </a:r>
          </a:p>
        </p:txBody>
      </p:sp>
      <p:cxnSp>
        <p:nvCxnSpPr>
          <p:cNvPr id="45" name="Straight Connector 44"/>
          <p:cNvCxnSpPr/>
          <p:nvPr/>
        </p:nvCxnSpPr>
        <p:spPr bwMode="auto">
          <a:xfrm flipV="1">
            <a:off x="0" y="2891074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979" y="3099938"/>
            <a:ext cx="258898" cy="49885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709" y="3000720"/>
            <a:ext cx="330294" cy="6480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048" y="3000720"/>
            <a:ext cx="330294" cy="64801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622" y="3990061"/>
            <a:ext cx="485342" cy="4535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18" y="4042170"/>
            <a:ext cx="585020" cy="3987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650" y="3990062"/>
            <a:ext cx="486520" cy="45353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916" y="1288126"/>
            <a:ext cx="667200" cy="47152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791" y="1294929"/>
            <a:ext cx="647950" cy="45791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916" y="2048352"/>
            <a:ext cx="654036" cy="63538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550" y="2108846"/>
            <a:ext cx="352754" cy="61410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755" y="1248745"/>
            <a:ext cx="320549" cy="60743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560" y="2048352"/>
            <a:ext cx="654036" cy="63538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002252" y="2908876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Hard Drive</a:t>
            </a:r>
          </a:p>
        </p:txBody>
      </p:sp>
      <p:pic>
        <p:nvPicPr>
          <p:cNvPr id="49" name="Picture 48" descr="ISO-Harddriv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35106" y="3124320"/>
            <a:ext cx="645189" cy="45553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59" y="3078940"/>
            <a:ext cx="551289" cy="597644"/>
          </a:xfrm>
          <a:prstGeom prst="rect">
            <a:avLst/>
          </a:prstGeom>
        </p:spPr>
      </p:pic>
      <p:pic>
        <p:nvPicPr>
          <p:cNvPr id="53" name="Picture 52" descr="ISO-Harddriv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8325407" y="3124320"/>
            <a:ext cx="645189" cy="45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5738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6" y="1915649"/>
            <a:ext cx="1092592" cy="1055357"/>
          </a:xfrm>
          <a:prstGeom prst="rect">
            <a:avLst/>
          </a:prstGeom>
        </p:spPr>
      </p:pic>
      <p:pic>
        <p:nvPicPr>
          <p:cNvPr id="5" name="Picture 4" descr="ISO_3u_Hypervisor.pn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26" y="1915649"/>
            <a:ext cx="1471543" cy="1277877"/>
          </a:xfrm>
          <a:prstGeom prst="rect">
            <a:avLst/>
          </a:prstGeom>
        </p:spPr>
      </p:pic>
      <p:pic>
        <p:nvPicPr>
          <p:cNvPr id="6" name="Picture 5" descr="ISO_4u_Hypervisor.png"/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935" y="1915649"/>
            <a:ext cx="1862684" cy="1509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6" y="1449664"/>
            <a:ext cx="709823" cy="8292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303" y="1449664"/>
            <a:ext cx="709823" cy="8292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659" y="1672319"/>
            <a:ext cx="709823" cy="8292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370" y="1449664"/>
            <a:ext cx="709823" cy="8292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244" y="1676650"/>
            <a:ext cx="709823" cy="8292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17" y="1903637"/>
            <a:ext cx="709823" cy="8292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349" y="3591918"/>
            <a:ext cx="712237" cy="8321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931" y="3591918"/>
            <a:ext cx="712237" cy="8321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110" y="3591918"/>
            <a:ext cx="712238" cy="8321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692" y="3591918"/>
            <a:ext cx="712238" cy="83210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01" y="1676650"/>
            <a:ext cx="712237" cy="8321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732" y="1900815"/>
            <a:ext cx="712237" cy="83210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82" y="2138902"/>
            <a:ext cx="712237" cy="832104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NETWORK ELEMENTS</a:t>
            </a:r>
            <a:r>
              <a:rPr lang="en-US" sz="1800" dirty="0" smtClean="0"/>
              <a:t> – VM Components - 1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0537038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07" y="1048774"/>
            <a:ext cx="712237" cy="771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47" y="1048774"/>
            <a:ext cx="712237" cy="771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87" y="1048774"/>
            <a:ext cx="712237" cy="771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928" y="1048774"/>
            <a:ext cx="712237" cy="7717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01" y="1808036"/>
            <a:ext cx="712237" cy="7715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741" y="1808036"/>
            <a:ext cx="712237" cy="7715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481" y="1808036"/>
            <a:ext cx="712237" cy="7715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22" y="1808036"/>
            <a:ext cx="712237" cy="771590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NETWORK ELEMENTS</a:t>
            </a:r>
            <a:r>
              <a:rPr lang="en-US" sz="1800" dirty="0" smtClean="0"/>
              <a:t> – VM Components - 2</a:t>
            </a:r>
            <a:endParaRPr lang="en-US" sz="18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073" y="2749372"/>
            <a:ext cx="712236" cy="7717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61" y="3521107"/>
            <a:ext cx="712236" cy="77159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91" y="2749372"/>
            <a:ext cx="710624" cy="77173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80" y="2749372"/>
            <a:ext cx="712236" cy="77173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620" y="2749372"/>
            <a:ext cx="712236" cy="77173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67" y="2749372"/>
            <a:ext cx="710624" cy="7717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40" y="3521107"/>
            <a:ext cx="712102" cy="77159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68" y="3521107"/>
            <a:ext cx="712236" cy="77159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608" y="3521107"/>
            <a:ext cx="712236" cy="77159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22" y="3521107"/>
            <a:ext cx="710491" cy="77159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91" y="1048774"/>
            <a:ext cx="712236" cy="77173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5" y="1808036"/>
            <a:ext cx="712236" cy="77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6424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 bwMode="auto">
          <a:xfrm>
            <a:off x="1529844" y="911589"/>
            <a:ext cx="0" cy="3785311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0" y="1095438"/>
            <a:ext cx="7626467" cy="14848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529843" y="995338"/>
            <a:ext cx="3039755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FLAT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4569599" y="910218"/>
            <a:ext cx="0" cy="3786682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0" y="915913"/>
            <a:ext cx="0" cy="414496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2549986" y="1102641"/>
            <a:ext cx="0" cy="359425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V="1">
            <a:off x="0" y="1982624"/>
            <a:ext cx="7626468" cy="14848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V="1">
            <a:off x="0" y="2894028"/>
            <a:ext cx="7626467" cy="14848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 flipV="1">
            <a:off x="-4040" y="3787959"/>
            <a:ext cx="7630507" cy="14855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NETWORK ELEMENTS</a:t>
            </a:r>
            <a:r>
              <a:rPr lang="en-US" sz="1800" dirty="0" smtClean="0"/>
              <a:t> – Cloud</a:t>
            </a:r>
            <a:endParaRPr lang="en-US" sz="1800" dirty="0"/>
          </a:p>
        </p:txBody>
      </p:sp>
      <p:cxnSp>
        <p:nvCxnSpPr>
          <p:cNvPr id="60" name="Straight Connector 59"/>
          <p:cNvCxnSpPr/>
          <p:nvPr/>
        </p:nvCxnSpPr>
        <p:spPr bwMode="auto">
          <a:xfrm>
            <a:off x="3544124" y="1102641"/>
            <a:ext cx="0" cy="359425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TextBox 71"/>
          <p:cNvSpPr txBox="1"/>
          <p:nvPr/>
        </p:nvSpPr>
        <p:spPr>
          <a:xfrm>
            <a:off x="399376" y="1982624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FortiPresence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96647" y="1110286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Generic Cloud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014" y="1315924"/>
            <a:ext cx="702021" cy="45314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718" y="1314951"/>
            <a:ext cx="702021" cy="453144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6596" y="1318051"/>
            <a:ext cx="702021" cy="453144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013" y="2199041"/>
            <a:ext cx="702021" cy="453144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0717" y="2198068"/>
            <a:ext cx="702021" cy="453144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6595" y="2201168"/>
            <a:ext cx="702021" cy="453144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4586712" y="995338"/>
            <a:ext cx="3039755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ISOMETRIC</a:t>
            </a:r>
          </a:p>
        </p:txBody>
      </p:sp>
      <p:cxnSp>
        <p:nvCxnSpPr>
          <p:cNvPr id="99" name="Straight Connector 98"/>
          <p:cNvCxnSpPr/>
          <p:nvPr/>
        </p:nvCxnSpPr>
        <p:spPr bwMode="auto">
          <a:xfrm>
            <a:off x="7626468" y="910218"/>
            <a:ext cx="0" cy="3786682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5606855" y="1102641"/>
            <a:ext cx="0" cy="359425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/>
          <p:nvPr/>
        </p:nvCxnSpPr>
        <p:spPr bwMode="auto">
          <a:xfrm>
            <a:off x="6600993" y="1102641"/>
            <a:ext cx="0" cy="359425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3" name="Picture 1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8786" y="1251309"/>
            <a:ext cx="601035" cy="534254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2507" y="2117228"/>
            <a:ext cx="619834" cy="550964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3796" y="1251308"/>
            <a:ext cx="601036" cy="534255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7450" y="2117228"/>
            <a:ext cx="619835" cy="550965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60499" y="1251309"/>
            <a:ext cx="601035" cy="534254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04528" y="2117228"/>
            <a:ext cx="619834" cy="55096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99376" y="2908876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FortiPrivateCloud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1685" y="3125293"/>
            <a:ext cx="618676" cy="4531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32389" y="3124320"/>
            <a:ext cx="618676" cy="45314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78267" y="3127420"/>
            <a:ext cx="618676" cy="4531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80144" y="3043480"/>
            <a:ext cx="584559" cy="5509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95087" y="3043480"/>
            <a:ext cx="584560" cy="55096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22165" y="3043480"/>
            <a:ext cx="584559" cy="55096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99376" y="3803495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Cloud Editable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694890" y="3960067"/>
            <a:ext cx="727919" cy="563596"/>
            <a:chOff x="632051" y="1834810"/>
            <a:chExt cx="3806765" cy="2947416"/>
          </a:xfrm>
        </p:grpSpPr>
        <p:pic>
          <p:nvPicPr>
            <p:cNvPr id="48" name="Picture 47" descr="Iso_Cloud_Light.png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774" y="1834810"/>
              <a:ext cx="3317748" cy="2947416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632051" y="2770877"/>
              <a:ext cx="3806765" cy="1126699"/>
            </a:xfrm>
            <a:prstGeom prst="rect">
              <a:avLst/>
            </a:prstGeom>
            <a:noFill/>
            <a:scene3d>
              <a:camera prst="orthographicFront">
                <a:rot lat="2100000" lon="270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>
                  <a:solidFill>
                    <a:schemeClr val="bg1">
                      <a:lumMod val="50000"/>
                    </a:schemeClr>
                  </a:solidFill>
                </a:rPr>
                <a:t>Editable</a:t>
              </a:r>
              <a:endParaRPr lang="en-US" sz="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767705" y="3951988"/>
            <a:ext cx="731445" cy="563597"/>
            <a:chOff x="4546174" y="1943100"/>
            <a:chExt cx="3825204" cy="2947416"/>
          </a:xfrm>
        </p:grpSpPr>
        <p:pic>
          <p:nvPicPr>
            <p:cNvPr id="51" name="Picture 50" descr="Iso_Cloud_Dark.png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8826" y="1943100"/>
              <a:ext cx="3317748" cy="2947416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4546174" y="2848829"/>
              <a:ext cx="3825204" cy="1126697"/>
            </a:xfrm>
            <a:prstGeom prst="rect">
              <a:avLst/>
            </a:prstGeom>
            <a:noFill/>
            <a:scene3d>
              <a:camera prst="orthographicFront">
                <a:rot lat="2100000" lon="270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>
                  <a:solidFill>
                    <a:schemeClr val="bg1"/>
                  </a:solidFill>
                </a:rPr>
                <a:t>Editable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9170" y="3986861"/>
            <a:ext cx="727919" cy="563273"/>
            <a:chOff x="632051" y="1835652"/>
            <a:chExt cx="3806765" cy="2945727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772" y="1835652"/>
              <a:ext cx="3317750" cy="2945727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632051" y="2770878"/>
              <a:ext cx="3806765" cy="1126699"/>
            </a:xfrm>
            <a:prstGeom prst="rect">
              <a:avLst/>
            </a:prstGeom>
            <a:noFill/>
            <a:scene3d>
              <a:camera prst="orthographicFront">
                <a:rot lat="2100000" lon="270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/>
                <a:t>Editable</a:t>
              </a:r>
              <a:endParaRPr lang="en-US" sz="800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751685" y="3986861"/>
            <a:ext cx="707236" cy="455951"/>
            <a:chOff x="1751685" y="3986861"/>
            <a:chExt cx="707236" cy="45595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685" y="3986861"/>
              <a:ext cx="707236" cy="45595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793359" y="4154753"/>
              <a:ext cx="61867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 smtClean="0">
                  <a:solidFill>
                    <a:srgbClr val="404040"/>
                  </a:solidFill>
                  <a:cs typeface="Helvetica 55 Roman"/>
                </a:rPr>
                <a:t>Editable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32389" y="3986861"/>
            <a:ext cx="707235" cy="455951"/>
            <a:chOff x="2732389" y="3986861"/>
            <a:chExt cx="707235" cy="455951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2389" y="3986861"/>
              <a:ext cx="707235" cy="455951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2774063" y="4154753"/>
              <a:ext cx="61867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 smtClean="0">
                  <a:solidFill>
                    <a:schemeClr val="bg1">
                      <a:lumMod val="65000"/>
                    </a:schemeClr>
                  </a:solidFill>
                  <a:cs typeface="Helvetica 55 Roman"/>
                </a:rPr>
                <a:t>Editable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731381" y="3981784"/>
            <a:ext cx="707235" cy="455950"/>
            <a:chOff x="3731381" y="3981784"/>
            <a:chExt cx="707235" cy="455950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381" y="3981784"/>
              <a:ext cx="707235" cy="45595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3773055" y="4149676"/>
              <a:ext cx="61867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 smtClean="0">
                  <a:solidFill>
                    <a:schemeClr val="bg1"/>
                  </a:solidFill>
                  <a:cs typeface="Helvetica 55 Roman"/>
                </a:rPr>
                <a:t>Editable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240101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 bwMode="auto">
          <a:xfrm>
            <a:off x="1529844" y="911589"/>
            <a:ext cx="0" cy="3785311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0" y="1092484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4569599" y="910218"/>
            <a:ext cx="0" cy="3786682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0" y="915913"/>
            <a:ext cx="0" cy="414496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3050976" y="914635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9140531" y="903152"/>
            <a:ext cx="0" cy="414496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V="1">
            <a:off x="0" y="1712119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NETWORK ELEMENTS</a:t>
            </a:r>
            <a:r>
              <a:rPr lang="en-US" sz="1800" dirty="0" smtClean="0"/>
              <a:t> – People 1</a:t>
            </a:r>
            <a:endParaRPr lang="en-US" sz="1800" dirty="0"/>
          </a:p>
        </p:txBody>
      </p:sp>
      <p:sp>
        <p:nvSpPr>
          <p:cNvPr id="74" name="TextBox 73"/>
          <p:cNvSpPr txBox="1"/>
          <p:nvPr/>
        </p:nvSpPr>
        <p:spPr>
          <a:xfrm>
            <a:off x="392316" y="1738822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Admin Woman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96647" y="1110286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Admin Man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2283770" y="911589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3802393" y="900106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7493" y="1179382"/>
            <a:ext cx="337357" cy="447996"/>
          </a:xfrm>
          <a:prstGeom prst="rect">
            <a:avLst/>
          </a:prstGeom>
          <a:noFill/>
        </p:spPr>
      </p:pic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8079" y="1179382"/>
            <a:ext cx="337356" cy="447995"/>
          </a:xfrm>
          <a:prstGeom prst="rect">
            <a:avLst/>
          </a:prstGeom>
          <a:noFill/>
        </p:spPr>
      </p:pic>
      <p:cxnSp>
        <p:nvCxnSpPr>
          <p:cNvPr id="93" name="Straight Connector 92"/>
          <p:cNvCxnSpPr/>
          <p:nvPr/>
        </p:nvCxnSpPr>
        <p:spPr bwMode="auto">
          <a:xfrm flipV="1">
            <a:off x="0" y="2336233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9773" y="1803496"/>
            <a:ext cx="332797" cy="447996"/>
          </a:xfrm>
          <a:prstGeom prst="rect">
            <a:avLst/>
          </a:prstGeom>
          <a:noFill/>
        </p:spPr>
      </p:pic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0359" y="1803496"/>
            <a:ext cx="332796" cy="447995"/>
          </a:xfrm>
          <a:prstGeom prst="rect">
            <a:avLst/>
          </a:prstGeom>
          <a:noFill/>
        </p:spPr>
      </p:pic>
      <p:sp>
        <p:nvSpPr>
          <p:cNvPr id="101" name="TextBox 100"/>
          <p:cNvSpPr txBox="1"/>
          <p:nvPr/>
        </p:nvSpPr>
        <p:spPr>
          <a:xfrm>
            <a:off x="394451" y="2354035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Exec Man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102" name="Straight Connector 101"/>
          <p:cNvCxnSpPr/>
          <p:nvPr/>
        </p:nvCxnSpPr>
        <p:spPr bwMode="auto">
          <a:xfrm flipV="1">
            <a:off x="2135" y="2951446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1850" y="2420765"/>
            <a:ext cx="332913" cy="443884"/>
          </a:xfrm>
          <a:prstGeom prst="rect">
            <a:avLst/>
          </a:prstGeom>
          <a:noFill/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2436" y="2420765"/>
            <a:ext cx="332911" cy="443882"/>
          </a:xfrm>
          <a:prstGeom prst="rect">
            <a:avLst/>
          </a:prstGeom>
          <a:noFill/>
        </p:spPr>
      </p:pic>
      <p:sp>
        <p:nvSpPr>
          <p:cNvPr id="109" name="TextBox 108"/>
          <p:cNvSpPr txBox="1"/>
          <p:nvPr/>
        </p:nvSpPr>
        <p:spPr>
          <a:xfrm>
            <a:off x="392316" y="2969248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Exec Woman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110" name="Straight Connector 109"/>
          <p:cNvCxnSpPr/>
          <p:nvPr/>
        </p:nvCxnSpPr>
        <p:spPr bwMode="auto">
          <a:xfrm flipV="1">
            <a:off x="0" y="3566659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0290" y="3036456"/>
            <a:ext cx="331762" cy="442928"/>
          </a:xfrm>
          <a:prstGeom prst="rect">
            <a:avLst/>
          </a:prstGeom>
          <a:noFill/>
        </p:spPr>
      </p:pic>
      <p:pic>
        <p:nvPicPr>
          <p:cNvPr id="11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0877" y="3036049"/>
            <a:ext cx="331760" cy="443739"/>
          </a:xfrm>
          <a:prstGeom prst="rect">
            <a:avLst/>
          </a:prstGeom>
          <a:noFill/>
        </p:spPr>
      </p:pic>
      <p:sp>
        <p:nvSpPr>
          <p:cNvPr id="117" name="TextBox 116"/>
          <p:cNvSpPr txBox="1"/>
          <p:nvPr/>
        </p:nvSpPr>
        <p:spPr>
          <a:xfrm>
            <a:off x="388047" y="3592854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Reseller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118" name="Straight Connector 117"/>
          <p:cNvCxnSpPr/>
          <p:nvPr/>
        </p:nvCxnSpPr>
        <p:spPr bwMode="auto">
          <a:xfrm flipV="1">
            <a:off x="-4269" y="4190265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7030" y="3659584"/>
            <a:ext cx="329742" cy="443884"/>
          </a:xfrm>
          <a:prstGeom prst="rect">
            <a:avLst/>
          </a:prstGeom>
          <a:noFill/>
        </p:spPr>
      </p:pic>
      <p:pic>
        <p:nvPicPr>
          <p:cNvPr id="12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7120" y="3659584"/>
            <a:ext cx="330735" cy="443881"/>
          </a:xfrm>
          <a:prstGeom prst="rect">
            <a:avLst/>
          </a:prstGeom>
          <a:noFill/>
        </p:spPr>
      </p:pic>
      <p:cxnSp>
        <p:nvCxnSpPr>
          <p:cNvPr id="125" name="Straight Connector 124"/>
          <p:cNvCxnSpPr/>
          <p:nvPr/>
        </p:nvCxnSpPr>
        <p:spPr bwMode="auto">
          <a:xfrm>
            <a:off x="6057048" y="911589"/>
            <a:ext cx="0" cy="3785311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/>
          <p:nvPr/>
        </p:nvCxnSpPr>
        <p:spPr bwMode="auto">
          <a:xfrm>
            <a:off x="7578180" y="914635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4923851" y="1110286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Child Boy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128" name="Straight Connector 127"/>
          <p:cNvCxnSpPr/>
          <p:nvPr/>
        </p:nvCxnSpPr>
        <p:spPr bwMode="auto">
          <a:xfrm>
            <a:off x="6810974" y="911589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/>
          <p:nvPr/>
        </p:nvCxnSpPr>
        <p:spPr bwMode="auto">
          <a:xfrm>
            <a:off x="8329597" y="900106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4358" y="1179613"/>
            <a:ext cx="318035" cy="447534"/>
          </a:xfrm>
          <a:prstGeom prst="rect">
            <a:avLst/>
          </a:prstGeom>
          <a:noFill/>
        </p:spPr>
      </p:pic>
      <p:pic>
        <p:nvPicPr>
          <p:cNvPr id="131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4944" y="1179476"/>
            <a:ext cx="318035" cy="447807"/>
          </a:xfrm>
          <a:prstGeom prst="rect">
            <a:avLst/>
          </a:prstGeom>
          <a:noFill/>
        </p:spPr>
      </p:pic>
      <p:sp>
        <p:nvSpPr>
          <p:cNvPr id="136" name="TextBox 135"/>
          <p:cNvSpPr txBox="1"/>
          <p:nvPr/>
        </p:nvSpPr>
        <p:spPr>
          <a:xfrm>
            <a:off x="4917233" y="1729921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Child Girl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3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7740" y="1823014"/>
            <a:ext cx="318035" cy="400002"/>
          </a:xfrm>
          <a:prstGeom prst="rect">
            <a:avLst/>
          </a:prstGeom>
          <a:noFill/>
        </p:spPr>
      </p:pic>
      <p:pic>
        <p:nvPicPr>
          <p:cNvPr id="138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8326" y="1823013"/>
            <a:ext cx="318035" cy="400002"/>
          </a:xfrm>
          <a:prstGeom prst="rect">
            <a:avLst/>
          </a:prstGeom>
          <a:noFill/>
        </p:spPr>
      </p:pic>
      <p:sp>
        <p:nvSpPr>
          <p:cNvPr id="148" name="TextBox 147"/>
          <p:cNvSpPr txBox="1"/>
          <p:nvPr/>
        </p:nvSpPr>
        <p:spPr>
          <a:xfrm>
            <a:off x="4919391" y="2354073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Thief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49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4284" y="2447113"/>
            <a:ext cx="289262" cy="400108"/>
          </a:xfrm>
          <a:prstGeom prst="rect">
            <a:avLst/>
          </a:prstGeom>
          <a:noFill/>
        </p:spPr>
      </p:pic>
      <p:pic>
        <p:nvPicPr>
          <p:cNvPr id="150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4798" y="2447112"/>
            <a:ext cx="289406" cy="400108"/>
          </a:xfrm>
          <a:prstGeom prst="rect">
            <a:avLst/>
          </a:prstGeom>
          <a:noFill/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266000" y="1179613"/>
            <a:ext cx="337357" cy="447996"/>
          </a:xfrm>
          <a:prstGeom prst="rect">
            <a:avLst/>
          </a:prstGeom>
          <a:noFill/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046586" y="1179613"/>
            <a:ext cx="337356" cy="447995"/>
          </a:xfrm>
          <a:prstGeom prst="rect">
            <a:avLst/>
          </a:prstGeom>
          <a:noFill/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268280" y="1803727"/>
            <a:ext cx="332797" cy="447996"/>
          </a:xfrm>
          <a:prstGeom prst="rect">
            <a:avLst/>
          </a:prstGeom>
          <a:noFill/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048866" y="1803727"/>
            <a:ext cx="332796" cy="447995"/>
          </a:xfrm>
          <a:prstGeom prst="rect">
            <a:avLst/>
          </a:prstGeom>
          <a:noFill/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270357" y="2420996"/>
            <a:ext cx="332913" cy="443884"/>
          </a:xfrm>
          <a:prstGeom prst="rect">
            <a:avLst/>
          </a:prstGeom>
          <a:noFill/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050943" y="2420996"/>
            <a:ext cx="332911" cy="443882"/>
          </a:xfrm>
          <a:prstGeom prst="rect">
            <a:avLst/>
          </a:prstGeom>
          <a:noFill/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268797" y="3036687"/>
            <a:ext cx="331762" cy="442928"/>
          </a:xfrm>
          <a:prstGeom prst="rect">
            <a:avLst/>
          </a:prstGeom>
          <a:noFill/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049384" y="3036280"/>
            <a:ext cx="331760" cy="443739"/>
          </a:xfrm>
          <a:prstGeom prst="rect">
            <a:avLst/>
          </a:prstGeom>
          <a:noFill/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265537" y="3659815"/>
            <a:ext cx="329742" cy="443884"/>
          </a:xfrm>
          <a:prstGeom prst="rect">
            <a:avLst/>
          </a:prstGeom>
          <a:noFill/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045627" y="3659815"/>
            <a:ext cx="330735" cy="443881"/>
          </a:xfrm>
          <a:prstGeom prst="rect">
            <a:avLst/>
          </a:prstGeom>
          <a:noFill/>
        </p:spPr>
      </p:pic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802865" y="1179844"/>
            <a:ext cx="318035" cy="447534"/>
          </a:xfrm>
          <a:prstGeom prst="rect">
            <a:avLst/>
          </a:prstGeom>
          <a:noFill/>
        </p:spPr>
      </p:pic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583451" y="1179707"/>
            <a:ext cx="318035" cy="447807"/>
          </a:xfrm>
          <a:prstGeom prst="rect">
            <a:avLst/>
          </a:prstGeom>
          <a:noFill/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796247" y="1823245"/>
            <a:ext cx="318035" cy="400002"/>
          </a:xfrm>
          <a:prstGeom prst="rect">
            <a:avLst/>
          </a:prstGeom>
          <a:noFill/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576833" y="1823244"/>
            <a:ext cx="318035" cy="400002"/>
          </a:xfrm>
          <a:prstGeom prst="rect">
            <a:avLst/>
          </a:prstGeom>
          <a:noFill/>
        </p:spPr>
      </p:pic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812791" y="2447344"/>
            <a:ext cx="289262" cy="400108"/>
          </a:xfrm>
          <a:prstGeom prst="rect">
            <a:avLst/>
          </a:prstGeom>
          <a:noFill/>
        </p:spPr>
      </p:pic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593305" y="2447343"/>
            <a:ext cx="289406" cy="400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629434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1" y="1179651"/>
            <a:ext cx="11488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FortiADC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0" y="1158308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72" y="1219262"/>
            <a:ext cx="345833" cy="345833"/>
          </a:xfrm>
          <a:prstGeom prst="rect">
            <a:avLst/>
          </a:prstGeom>
        </p:spPr>
      </p:pic>
      <p:cxnSp>
        <p:nvCxnSpPr>
          <p:cNvPr id="172" name="Straight Connector 171"/>
          <p:cNvCxnSpPr/>
          <p:nvPr/>
        </p:nvCxnSpPr>
        <p:spPr bwMode="auto">
          <a:xfrm flipV="1">
            <a:off x="0" y="1599999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8" name="Picture 2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52" y="1220277"/>
            <a:ext cx="345833" cy="343802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532" y="1219262"/>
            <a:ext cx="345833" cy="345833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249" y="1219636"/>
            <a:ext cx="345084" cy="345084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81" y="1219262"/>
            <a:ext cx="345833" cy="345833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98" y="1219262"/>
            <a:ext cx="345833" cy="345833"/>
          </a:xfrm>
          <a:prstGeom prst="rect">
            <a:avLst/>
          </a:prstGeom>
        </p:spPr>
      </p:pic>
      <p:pic>
        <p:nvPicPr>
          <p:cNvPr id="239" name="Picture 2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95" y="1219262"/>
            <a:ext cx="345833" cy="345833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6738" y="1271809"/>
            <a:ext cx="345511" cy="240738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7752" y="1266910"/>
            <a:ext cx="345787" cy="250536"/>
          </a:xfrm>
          <a:prstGeom prst="rect">
            <a:avLst/>
          </a:prstGeom>
        </p:spPr>
      </p:pic>
      <p:pic>
        <p:nvPicPr>
          <p:cNvPr id="248" name="Picture 2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74" y="1219262"/>
            <a:ext cx="345833" cy="345833"/>
          </a:xfrm>
          <a:prstGeom prst="rect">
            <a:avLst/>
          </a:prstGeom>
        </p:spPr>
      </p:pic>
      <p:pic>
        <p:nvPicPr>
          <p:cNvPr id="251" name="Picture 2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162" y="1219262"/>
            <a:ext cx="345833" cy="345833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826" y="1219262"/>
            <a:ext cx="345833" cy="345833"/>
          </a:xfrm>
          <a:prstGeom prst="rect">
            <a:avLst/>
          </a:prstGeom>
        </p:spPr>
      </p:pic>
      <p:pic>
        <p:nvPicPr>
          <p:cNvPr id="257" name="Picture 2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251" y="1219262"/>
            <a:ext cx="345833" cy="345833"/>
          </a:xfrm>
          <a:prstGeom prst="rect">
            <a:avLst/>
          </a:prstGeom>
        </p:spPr>
      </p:pic>
      <p:cxnSp>
        <p:nvCxnSpPr>
          <p:cNvPr id="261" name="Straight Connector 260"/>
          <p:cNvCxnSpPr/>
          <p:nvPr/>
        </p:nvCxnSpPr>
        <p:spPr bwMode="auto">
          <a:xfrm>
            <a:off x="9147583" y="1011150"/>
            <a:ext cx="4637" cy="3682977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9" name="TextBox 298"/>
          <p:cNvSpPr txBox="1"/>
          <p:nvPr/>
        </p:nvSpPr>
        <p:spPr>
          <a:xfrm>
            <a:off x="389221" y="1622167"/>
            <a:ext cx="11406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FortiAnalyzer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300" name="Picture 29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72" y="1662152"/>
            <a:ext cx="345084" cy="345084"/>
          </a:xfrm>
          <a:prstGeom prst="rect">
            <a:avLst/>
          </a:prstGeom>
        </p:spPr>
      </p:pic>
      <p:cxnSp>
        <p:nvCxnSpPr>
          <p:cNvPr id="301" name="Straight Connector 300"/>
          <p:cNvCxnSpPr/>
          <p:nvPr/>
        </p:nvCxnSpPr>
        <p:spPr bwMode="auto">
          <a:xfrm flipV="1">
            <a:off x="8220" y="2042515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2" name="Picture 30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52" y="1662152"/>
            <a:ext cx="345084" cy="345084"/>
          </a:xfrm>
          <a:prstGeom prst="rect">
            <a:avLst/>
          </a:prstGeom>
        </p:spPr>
      </p:pic>
      <p:pic>
        <p:nvPicPr>
          <p:cNvPr id="303" name="Picture 30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532" y="1661778"/>
            <a:ext cx="345833" cy="345833"/>
          </a:xfrm>
          <a:prstGeom prst="rect">
            <a:avLst/>
          </a:prstGeom>
        </p:spPr>
      </p:pic>
      <p:pic>
        <p:nvPicPr>
          <p:cNvPr id="304" name="Picture 30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249" y="1662152"/>
            <a:ext cx="345084" cy="345084"/>
          </a:xfrm>
          <a:prstGeom prst="rect">
            <a:avLst/>
          </a:prstGeom>
        </p:spPr>
      </p:pic>
      <p:pic>
        <p:nvPicPr>
          <p:cNvPr id="305" name="Picture 30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1922" y="1661778"/>
            <a:ext cx="345833" cy="345833"/>
          </a:xfrm>
          <a:prstGeom prst="rect">
            <a:avLst/>
          </a:prstGeom>
        </p:spPr>
      </p:pic>
      <p:pic>
        <p:nvPicPr>
          <p:cNvPr id="306" name="Picture 30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34" y="1661778"/>
            <a:ext cx="345256" cy="345833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81" y="1661778"/>
            <a:ext cx="345833" cy="345833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98" y="1661778"/>
            <a:ext cx="345833" cy="345833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95" y="1661778"/>
            <a:ext cx="345833" cy="345833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66738" y="1714325"/>
            <a:ext cx="345511" cy="240738"/>
          </a:xfrm>
          <a:prstGeom prst="rect">
            <a:avLst/>
          </a:prstGeom>
        </p:spPr>
      </p:pic>
      <p:pic>
        <p:nvPicPr>
          <p:cNvPr id="311" name="Picture 3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37752" y="1709426"/>
            <a:ext cx="345787" cy="250536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74" y="1661778"/>
            <a:ext cx="345833" cy="345833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162" y="1661778"/>
            <a:ext cx="345833" cy="345833"/>
          </a:xfrm>
          <a:prstGeom prst="rect">
            <a:avLst/>
          </a:prstGeom>
        </p:spPr>
      </p:pic>
      <p:pic>
        <p:nvPicPr>
          <p:cNvPr id="314" name="Picture 3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826" y="1661778"/>
            <a:ext cx="345833" cy="345833"/>
          </a:xfrm>
          <a:prstGeom prst="rect">
            <a:avLst/>
          </a:prstGeom>
        </p:spPr>
      </p:pic>
      <p:pic>
        <p:nvPicPr>
          <p:cNvPr id="315" name="Picture 3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251" y="1661778"/>
            <a:ext cx="345833" cy="345833"/>
          </a:xfrm>
          <a:prstGeom prst="rect">
            <a:avLst/>
          </a:prstGeom>
        </p:spPr>
      </p:pic>
      <p:sp>
        <p:nvSpPr>
          <p:cNvPr id="317" name="TextBox 316"/>
          <p:cNvSpPr txBox="1"/>
          <p:nvPr/>
        </p:nvSpPr>
        <p:spPr>
          <a:xfrm>
            <a:off x="381001" y="2060317"/>
            <a:ext cx="11488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FortiAP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318" name="Picture 3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72" y="2099928"/>
            <a:ext cx="345833" cy="345833"/>
          </a:xfrm>
          <a:prstGeom prst="rect">
            <a:avLst/>
          </a:prstGeom>
        </p:spPr>
      </p:pic>
      <p:cxnSp>
        <p:nvCxnSpPr>
          <p:cNvPr id="319" name="Straight Connector 318"/>
          <p:cNvCxnSpPr/>
          <p:nvPr/>
        </p:nvCxnSpPr>
        <p:spPr bwMode="auto">
          <a:xfrm flipV="1">
            <a:off x="0" y="2480665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20" name="Picture 3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52" y="2099928"/>
            <a:ext cx="345833" cy="345833"/>
          </a:xfrm>
          <a:prstGeom prst="rect">
            <a:avLst/>
          </a:prstGeom>
        </p:spPr>
      </p:pic>
      <p:pic>
        <p:nvPicPr>
          <p:cNvPr id="321" name="Picture 3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532" y="2099928"/>
            <a:ext cx="345833" cy="345833"/>
          </a:xfrm>
          <a:prstGeom prst="rect">
            <a:avLst/>
          </a:prstGeom>
        </p:spPr>
      </p:pic>
      <p:pic>
        <p:nvPicPr>
          <p:cNvPr id="322" name="Picture 3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249" y="2099928"/>
            <a:ext cx="345833" cy="345833"/>
          </a:xfrm>
          <a:prstGeom prst="rect">
            <a:avLst/>
          </a:prstGeom>
        </p:spPr>
      </p:pic>
      <p:pic>
        <p:nvPicPr>
          <p:cNvPr id="323" name="Picture 3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22" y="2099928"/>
            <a:ext cx="345833" cy="345833"/>
          </a:xfrm>
          <a:prstGeom prst="rect">
            <a:avLst/>
          </a:prstGeom>
        </p:spPr>
      </p:pic>
      <p:pic>
        <p:nvPicPr>
          <p:cNvPr id="324" name="Picture 3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046" y="2099928"/>
            <a:ext cx="345833" cy="345833"/>
          </a:xfrm>
          <a:prstGeom prst="rect">
            <a:avLst/>
          </a:prstGeom>
        </p:spPr>
      </p:pic>
      <p:pic>
        <p:nvPicPr>
          <p:cNvPr id="325" name="Picture 3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81" y="2099928"/>
            <a:ext cx="345833" cy="345833"/>
          </a:xfrm>
          <a:prstGeom prst="rect">
            <a:avLst/>
          </a:prstGeom>
        </p:spPr>
      </p:pic>
      <p:pic>
        <p:nvPicPr>
          <p:cNvPr id="326" name="Picture 3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98" y="2099928"/>
            <a:ext cx="345833" cy="345833"/>
          </a:xfrm>
          <a:prstGeom prst="rect">
            <a:avLst/>
          </a:prstGeom>
        </p:spPr>
      </p:pic>
      <p:sp>
        <p:nvSpPr>
          <p:cNvPr id="335" name="TextBox 334"/>
          <p:cNvSpPr txBox="1"/>
          <p:nvPr/>
        </p:nvSpPr>
        <p:spPr>
          <a:xfrm>
            <a:off x="389221" y="3826259"/>
            <a:ext cx="11406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FortiAuthenticator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336" name="Picture 33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72" y="3866853"/>
            <a:ext cx="345833" cy="345833"/>
          </a:xfrm>
          <a:prstGeom prst="rect">
            <a:avLst/>
          </a:prstGeom>
        </p:spPr>
      </p:pic>
      <p:cxnSp>
        <p:nvCxnSpPr>
          <p:cNvPr id="337" name="Straight Connector 336"/>
          <p:cNvCxnSpPr/>
          <p:nvPr/>
        </p:nvCxnSpPr>
        <p:spPr bwMode="auto">
          <a:xfrm flipV="1">
            <a:off x="8220" y="2923181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38" name="Picture 3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52" y="3866853"/>
            <a:ext cx="345833" cy="345833"/>
          </a:xfrm>
          <a:prstGeom prst="rect">
            <a:avLst/>
          </a:prstGeom>
        </p:spPr>
      </p:pic>
      <p:pic>
        <p:nvPicPr>
          <p:cNvPr id="339" name="Picture 3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532" y="3866853"/>
            <a:ext cx="345833" cy="345833"/>
          </a:xfrm>
          <a:prstGeom prst="rect">
            <a:avLst/>
          </a:prstGeom>
        </p:spPr>
      </p:pic>
      <p:pic>
        <p:nvPicPr>
          <p:cNvPr id="340" name="Picture 3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249" y="3867227"/>
            <a:ext cx="345084" cy="345084"/>
          </a:xfrm>
          <a:prstGeom prst="rect">
            <a:avLst/>
          </a:prstGeom>
        </p:spPr>
      </p:pic>
      <p:pic>
        <p:nvPicPr>
          <p:cNvPr id="341" name="Picture 3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22" y="3866853"/>
            <a:ext cx="345833" cy="345833"/>
          </a:xfrm>
          <a:prstGeom prst="rect">
            <a:avLst/>
          </a:prstGeom>
        </p:spPr>
      </p:pic>
      <p:pic>
        <p:nvPicPr>
          <p:cNvPr id="346" name="Picture 34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66738" y="3919400"/>
            <a:ext cx="345511" cy="240738"/>
          </a:xfrm>
          <a:prstGeom prst="rect">
            <a:avLst/>
          </a:prstGeom>
        </p:spPr>
      </p:pic>
      <p:pic>
        <p:nvPicPr>
          <p:cNvPr id="347" name="Picture 34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837729" y="3914485"/>
            <a:ext cx="345833" cy="250568"/>
          </a:xfrm>
          <a:prstGeom prst="rect">
            <a:avLst/>
          </a:prstGeom>
        </p:spPr>
      </p:pic>
      <p:sp>
        <p:nvSpPr>
          <p:cNvPr id="353" name="TextBox 352"/>
          <p:cNvSpPr txBox="1"/>
          <p:nvPr/>
        </p:nvSpPr>
        <p:spPr>
          <a:xfrm>
            <a:off x="381000" y="4267425"/>
            <a:ext cx="11900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FortiBridge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354" name="Picture 35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72" y="4307410"/>
            <a:ext cx="345084" cy="345084"/>
          </a:xfrm>
          <a:prstGeom prst="rect">
            <a:avLst/>
          </a:prstGeom>
        </p:spPr>
      </p:pic>
      <p:cxnSp>
        <p:nvCxnSpPr>
          <p:cNvPr id="355" name="Straight Connector 354"/>
          <p:cNvCxnSpPr/>
          <p:nvPr/>
        </p:nvCxnSpPr>
        <p:spPr bwMode="auto">
          <a:xfrm flipV="1">
            <a:off x="0" y="3363364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56" name="Picture 35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52" y="4308086"/>
            <a:ext cx="345084" cy="343733"/>
          </a:xfrm>
          <a:prstGeom prst="rect">
            <a:avLst/>
          </a:prstGeom>
        </p:spPr>
      </p:pic>
      <p:pic>
        <p:nvPicPr>
          <p:cNvPr id="364" name="Picture 36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366738" y="4359583"/>
            <a:ext cx="345511" cy="240738"/>
          </a:xfrm>
          <a:prstGeom prst="rect">
            <a:avLst/>
          </a:prstGeom>
        </p:spPr>
      </p:pic>
      <p:cxnSp>
        <p:nvCxnSpPr>
          <p:cNvPr id="373" name="Straight Connector 372"/>
          <p:cNvCxnSpPr/>
          <p:nvPr/>
        </p:nvCxnSpPr>
        <p:spPr bwMode="auto">
          <a:xfrm flipV="1">
            <a:off x="8220" y="3805880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1" name="Straight Connector 390"/>
          <p:cNvCxnSpPr/>
          <p:nvPr/>
        </p:nvCxnSpPr>
        <p:spPr bwMode="auto">
          <a:xfrm flipV="1">
            <a:off x="13185" y="4247579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2" name="Picture 1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046" y="3866853"/>
            <a:ext cx="345833" cy="345833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81" y="3866853"/>
            <a:ext cx="345833" cy="345833"/>
          </a:xfrm>
          <a:prstGeom prst="rect">
            <a:avLst/>
          </a:prstGeom>
        </p:spPr>
      </p:pic>
      <p:pic>
        <p:nvPicPr>
          <p:cNvPr id="184" name="Picture 1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98" y="3866853"/>
            <a:ext cx="345833" cy="345833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95" y="3866853"/>
            <a:ext cx="345833" cy="345833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74" y="3866853"/>
            <a:ext cx="345833" cy="345833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162" y="3866853"/>
            <a:ext cx="345833" cy="345833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826" y="3866853"/>
            <a:ext cx="345833" cy="345833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251" y="3866853"/>
            <a:ext cx="345833" cy="345833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74" y="4309952"/>
            <a:ext cx="345833" cy="345833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162" y="4309952"/>
            <a:ext cx="345833" cy="345833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826" y="4309952"/>
            <a:ext cx="345833" cy="345833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251" y="4309952"/>
            <a:ext cx="345833" cy="345833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29" y="4307036"/>
            <a:ext cx="345833" cy="345833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22" y="4307036"/>
            <a:ext cx="345833" cy="345833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046" y="4307036"/>
            <a:ext cx="345833" cy="345833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81" y="4307036"/>
            <a:ext cx="345833" cy="345833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98" y="4307036"/>
            <a:ext cx="345833" cy="345833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95" y="4307036"/>
            <a:ext cx="345833" cy="345833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532" y="4309952"/>
            <a:ext cx="345833" cy="345833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249" y="4309952"/>
            <a:ext cx="345833" cy="345833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22" y="1222178"/>
            <a:ext cx="345833" cy="345833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046" y="1222178"/>
            <a:ext cx="345833" cy="345833"/>
          </a:xfrm>
          <a:prstGeom prst="rect">
            <a:avLst/>
          </a:prstGeom>
        </p:spPr>
      </p:pic>
      <p:sp>
        <p:nvSpPr>
          <p:cNvPr id="176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PRODUCTS</a:t>
            </a:r>
            <a:r>
              <a:rPr lang="en-US" sz="1800" dirty="0" smtClean="0"/>
              <a:t> – 1</a:t>
            </a:r>
            <a:endParaRPr lang="en-US" sz="1800" dirty="0"/>
          </a:p>
        </p:txBody>
      </p:sp>
      <p:cxnSp>
        <p:nvCxnSpPr>
          <p:cNvPr id="181" name="Straight Connector 180"/>
          <p:cNvCxnSpPr/>
          <p:nvPr/>
        </p:nvCxnSpPr>
        <p:spPr bwMode="auto">
          <a:xfrm>
            <a:off x="1529844" y="912292"/>
            <a:ext cx="0" cy="378452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0" name="Straight Connector 189"/>
          <p:cNvCxnSpPr/>
          <p:nvPr/>
        </p:nvCxnSpPr>
        <p:spPr bwMode="auto">
          <a:xfrm>
            <a:off x="2008561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5" name="Straight Connector 194"/>
          <p:cNvCxnSpPr/>
          <p:nvPr/>
        </p:nvCxnSpPr>
        <p:spPr bwMode="auto">
          <a:xfrm>
            <a:off x="2482641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0" name="Straight Connector 259"/>
          <p:cNvCxnSpPr/>
          <p:nvPr/>
        </p:nvCxnSpPr>
        <p:spPr bwMode="auto">
          <a:xfrm>
            <a:off x="2956721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4" name="Straight Connector 273"/>
          <p:cNvCxnSpPr/>
          <p:nvPr/>
        </p:nvCxnSpPr>
        <p:spPr bwMode="auto">
          <a:xfrm>
            <a:off x="3435438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5" name="Straight Connector 274"/>
          <p:cNvCxnSpPr/>
          <p:nvPr/>
        </p:nvCxnSpPr>
        <p:spPr bwMode="auto">
          <a:xfrm>
            <a:off x="3909518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6" name="Straight Connector 275"/>
          <p:cNvCxnSpPr/>
          <p:nvPr/>
        </p:nvCxnSpPr>
        <p:spPr bwMode="auto">
          <a:xfrm>
            <a:off x="4388235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7" name="Straight Connector 276"/>
          <p:cNvCxnSpPr/>
          <p:nvPr/>
        </p:nvCxnSpPr>
        <p:spPr bwMode="auto">
          <a:xfrm>
            <a:off x="4862315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8" name="Straight Connector 277"/>
          <p:cNvCxnSpPr/>
          <p:nvPr/>
        </p:nvCxnSpPr>
        <p:spPr bwMode="auto">
          <a:xfrm>
            <a:off x="5341032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1" name="Straight Connector 280"/>
          <p:cNvCxnSpPr/>
          <p:nvPr/>
        </p:nvCxnSpPr>
        <p:spPr bwMode="auto">
          <a:xfrm>
            <a:off x="5815112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2" name="Straight Connector 291"/>
          <p:cNvCxnSpPr/>
          <p:nvPr/>
        </p:nvCxnSpPr>
        <p:spPr bwMode="auto">
          <a:xfrm>
            <a:off x="6293829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3" name="Straight Connector 292"/>
          <p:cNvCxnSpPr/>
          <p:nvPr/>
        </p:nvCxnSpPr>
        <p:spPr bwMode="auto">
          <a:xfrm>
            <a:off x="6772546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4" name="Straight Connector 293"/>
          <p:cNvCxnSpPr/>
          <p:nvPr/>
        </p:nvCxnSpPr>
        <p:spPr bwMode="auto">
          <a:xfrm>
            <a:off x="7246626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5" name="Straight Connector 294"/>
          <p:cNvCxnSpPr/>
          <p:nvPr/>
        </p:nvCxnSpPr>
        <p:spPr bwMode="auto">
          <a:xfrm>
            <a:off x="7720706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6" name="Straight Connector 295"/>
          <p:cNvCxnSpPr/>
          <p:nvPr/>
        </p:nvCxnSpPr>
        <p:spPr bwMode="auto">
          <a:xfrm>
            <a:off x="8194786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7" name="Straight Connector 296"/>
          <p:cNvCxnSpPr/>
          <p:nvPr/>
        </p:nvCxnSpPr>
        <p:spPr bwMode="auto">
          <a:xfrm>
            <a:off x="8673503" y="912292"/>
            <a:ext cx="0" cy="3774412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8" name="TextBox 297"/>
          <p:cNvSpPr txBox="1"/>
          <p:nvPr/>
        </p:nvSpPr>
        <p:spPr>
          <a:xfrm>
            <a:off x="152984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316" name="TextBox 315"/>
          <p:cNvSpPr txBox="1"/>
          <p:nvPr/>
        </p:nvSpPr>
        <p:spPr>
          <a:xfrm>
            <a:off x="200392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327" name="TextBox 326"/>
          <p:cNvSpPr txBox="1"/>
          <p:nvPr/>
        </p:nvSpPr>
        <p:spPr>
          <a:xfrm>
            <a:off x="247800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VM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328" name="TextBox 327"/>
          <p:cNvSpPr txBox="1"/>
          <p:nvPr/>
        </p:nvSpPr>
        <p:spPr>
          <a:xfrm>
            <a:off x="2956721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VM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329" name="TextBox 328"/>
          <p:cNvSpPr txBox="1"/>
          <p:nvPr/>
        </p:nvSpPr>
        <p:spPr>
          <a:xfrm>
            <a:off x="3430801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CLOUD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330" name="TextBox 329"/>
          <p:cNvSpPr txBox="1"/>
          <p:nvPr/>
        </p:nvSpPr>
        <p:spPr>
          <a:xfrm>
            <a:off x="3909518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CLOUD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331" name="TextBox 330"/>
          <p:cNvSpPr txBox="1"/>
          <p:nvPr/>
        </p:nvSpPr>
        <p:spPr>
          <a:xfrm>
            <a:off x="4383598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RUGGED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332" name="TextBox 331"/>
          <p:cNvSpPr txBox="1"/>
          <p:nvPr/>
        </p:nvSpPr>
        <p:spPr>
          <a:xfrm>
            <a:off x="4862315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RUGGED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333" name="TextBox 332"/>
          <p:cNvSpPr txBox="1"/>
          <p:nvPr/>
        </p:nvSpPr>
        <p:spPr>
          <a:xfrm>
            <a:off x="5835540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DESKTOP</a:t>
            </a:r>
          </a:p>
        </p:txBody>
      </p:sp>
      <p:sp>
        <p:nvSpPr>
          <p:cNvPr id="334" name="TextBox 333"/>
          <p:cNvSpPr txBox="1"/>
          <p:nvPr/>
        </p:nvSpPr>
        <p:spPr>
          <a:xfrm>
            <a:off x="6314257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1U</a:t>
            </a:r>
          </a:p>
        </p:txBody>
      </p:sp>
      <p:sp>
        <p:nvSpPr>
          <p:cNvPr id="342" name="TextBox 341"/>
          <p:cNvSpPr txBox="1"/>
          <p:nvPr/>
        </p:nvSpPr>
        <p:spPr>
          <a:xfrm>
            <a:off x="679297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2U</a:t>
            </a:r>
          </a:p>
        </p:txBody>
      </p:sp>
      <p:sp>
        <p:nvSpPr>
          <p:cNvPr id="343" name="TextBox 342"/>
          <p:cNvSpPr txBox="1"/>
          <p:nvPr/>
        </p:nvSpPr>
        <p:spPr>
          <a:xfrm>
            <a:off x="726705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3U</a:t>
            </a:r>
          </a:p>
        </p:txBody>
      </p:sp>
      <p:sp>
        <p:nvSpPr>
          <p:cNvPr id="344" name="TextBox 343"/>
          <p:cNvSpPr txBox="1"/>
          <p:nvPr/>
        </p:nvSpPr>
        <p:spPr>
          <a:xfrm>
            <a:off x="774113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ALT-1</a:t>
            </a:r>
          </a:p>
        </p:txBody>
      </p:sp>
      <p:sp>
        <p:nvSpPr>
          <p:cNvPr id="345" name="TextBox 344"/>
          <p:cNvSpPr txBox="1"/>
          <p:nvPr/>
        </p:nvSpPr>
        <p:spPr>
          <a:xfrm>
            <a:off x="821521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ALT-2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8693931" y="976955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ALT-3</a:t>
            </a:r>
          </a:p>
        </p:txBody>
      </p:sp>
      <p:sp>
        <p:nvSpPr>
          <p:cNvPr id="349" name="TextBox 348"/>
          <p:cNvSpPr txBox="1"/>
          <p:nvPr/>
        </p:nvSpPr>
        <p:spPr>
          <a:xfrm>
            <a:off x="5342342" y="976955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STYLIZED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5817774" y="2049813"/>
            <a:ext cx="3329809" cy="4308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3373" y="2167467"/>
            <a:ext cx="2864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  <a:latin typeface="Helvetica 55 Roman"/>
                <a:cs typeface="Helvetica 55 Roman"/>
              </a:rPr>
              <a:t>See Slide 9</a:t>
            </a:r>
          </a:p>
        </p:txBody>
      </p:sp>
      <p:pic>
        <p:nvPicPr>
          <p:cNvPr id="217" name="Picture 21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78" y="1213619"/>
            <a:ext cx="342900" cy="342900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78" y="1655272"/>
            <a:ext cx="347472" cy="347472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206" y="2098289"/>
            <a:ext cx="347472" cy="347472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78" y="3859460"/>
            <a:ext cx="347472" cy="347472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78" y="4298713"/>
            <a:ext cx="347472" cy="347472"/>
          </a:xfrm>
          <a:prstGeom prst="rect">
            <a:avLst/>
          </a:prstGeom>
        </p:spPr>
      </p:pic>
      <p:sp>
        <p:nvSpPr>
          <p:cNvPr id="209" name="TextBox 208"/>
          <p:cNvSpPr txBox="1">
            <a:spLocks noChangeArrowheads="1"/>
          </p:cNvSpPr>
          <p:nvPr/>
        </p:nvSpPr>
        <p:spPr bwMode="auto">
          <a:xfrm>
            <a:off x="381000" y="2945301"/>
            <a:ext cx="11477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 dirty="0" err="1">
                <a:solidFill>
                  <a:srgbClr val="404040"/>
                </a:solidFill>
                <a:cs typeface="Helvetica 55 Roman" charset="0"/>
              </a:rPr>
              <a:t>FortiAP</a:t>
            </a:r>
            <a:r>
              <a:rPr lang="en-US" sz="800" dirty="0">
                <a:solidFill>
                  <a:srgbClr val="404040"/>
                </a:solidFill>
                <a:cs typeface="Helvetica 55 Roman" charset="0"/>
              </a:rPr>
              <a:t>-S</a:t>
            </a:r>
          </a:p>
        </p:txBody>
      </p:sp>
      <p:pic>
        <p:nvPicPr>
          <p:cNvPr id="222" name="Picture 221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2984988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2984988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" name="Picture 240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2988163"/>
            <a:ext cx="344487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" name="Picture 251" descr="FortiAP_S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3029438"/>
            <a:ext cx="29527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36" y="2999100"/>
            <a:ext cx="345833" cy="345833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31" y="2999100"/>
            <a:ext cx="345833" cy="345833"/>
          </a:xfrm>
          <a:prstGeom prst="rect">
            <a:avLst/>
          </a:prstGeom>
        </p:spPr>
      </p:pic>
      <p:pic>
        <p:nvPicPr>
          <p:cNvPr id="241" name="Picture 2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66" y="2999100"/>
            <a:ext cx="345833" cy="345833"/>
          </a:xfrm>
          <a:prstGeom prst="rect">
            <a:avLst/>
          </a:prstGeom>
        </p:spPr>
      </p:pic>
      <p:pic>
        <p:nvPicPr>
          <p:cNvPr id="243" name="Picture 2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705" y="2999100"/>
            <a:ext cx="345833" cy="345833"/>
          </a:xfrm>
          <a:prstGeom prst="rect">
            <a:avLst/>
          </a:prstGeom>
        </p:spPr>
      </p:pic>
      <p:pic>
        <p:nvPicPr>
          <p:cNvPr id="244" name="Picture 2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64" y="3002989"/>
            <a:ext cx="345833" cy="345833"/>
          </a:xfrm>
          <a:prstGeom prst="rect">
            <a:avLst/>
          </a:prstGeom>
        </p:spPr>
      </p:pic>
      <p:pic>
        <p:nvPicPr>
          <p:cNvPr id="246" name="Picture 2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59" y="3002989"/>
            <a:ext cx="345833" cy="345833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9" y="2978546"/>
            <a:ext cx="345833" cy="345833"/>
          </a:xfrm>
          <a:prstGeom prst="rect">
            <a:avLst/>
          </a:prstGeom>
        </p:spPr>
      </p:pic>
      <p:pic>
        <p:nvPicPr>
          <p:cNvPr id="249" name="Picture 2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930" y="2978546"/>
            <a:ext cx="345833" cy="345833"/>
          </a:xfrm>
          <a:prstGeom prst="rect">
            <a:avLst/>
          </a:prstGeom>
        </p:spPr>
      </p:pic>
      <p:pic>
        <p:nvPicPr>
          <p:cNvPr id="250" name="Picture 2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18" y="2975630"/>
            <a:ext cx="345833" cy="345833"/>
          </a:xfrm>
          <a:prstGeom prst="rect">
            <a:avLst/>
          </a:prstGeom>
        </p:spPr>
      </p:pic>
      <p:pic>
        <p:nvPicPr>
          <p:cNvPr id="252" name="Picture 2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412" y="2975630"/>
            <a:ext cx="345833" cy="345833"/>
          </a:xfrm>
          <a:prstGeom prst="rect">
            <a:avLst/>
          </a:prstGeom>
        </p:spPr>
      </p:pic>
      <p:pic>
        <p:nvPicPr>
          <p:cNvPr id="253" name="Picture 2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053" y="2975630"/>
            <a:ext cx="345833" cy="345833"/>
          </a:xfrm>
          <a:prstGeom prst="rect">
            <a:avLst/>
          </a:prstGeom>
        </p:spPr>
      </p:pic>
      <p:pic>
        <p:nvPicPr>
          <p:cNvPr id="255" name="Picture 2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96" y="2981462"/>
            <a:ext cx="345833" cy="345833"/>
          </a:xfrm>
          <a:prstGeom prst="rect">
            <a:avLst/>
          </a:prstGeom>
        </p:spPr>
      </p:pic>
      <p:sp>
        <p:nvSpPr>
          <p:cNvPr id="178" name="TextBox 177"/>
          <p:cNvSpPr txBox="1"/>
          <p:nvPr/>
        </p:nvSpPr>
        <p:spPr>
          <a:xfrm>
            <a:off x="382028" y="2501384"/>
            <a:ext cx="11488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FortiAP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-C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79" name="Picture 178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3850" y="2543790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" name="Picture 179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6925" y="2543790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" name="Picture 240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438" y="2546965"/>
            <a:ext cx="344487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" name="Picture 251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0861" y="2588240"/>
            <a:ext cx="294553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" name="Picture 2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36" y="2557902"/>
            <a:ext cx="345833" cy="345833"/>
          </a:xfrm>
          <a:prstGeom prst="rect">
            <a:avLst/>
          </a:prstGeom>
        </p:spPr>
      </p:pic>
      <p:pic>
        <p:nvPicPr>
          <p:cNvPr id="238" name="Picture 2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31" y="2557902"/>
            <a:ext cx="345833" cy="345833"/>
          </a:xfrm>
          <a:prstGeom prst="rect">
            <a:avLst/>
          </a:prstGeom>
        </p:spPr>
      </p:pic>
      <p:pic>
        <p:nvPicPr>
          <p:cNvPr id="240" name="Picture 2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66" y="2557902"/>
            <a:ext cx="345833" cy="345833"/>
          </a:xfrm>
          <a:prstGeom prst="rect">
            <a:avLst/>
          </a:prstGeom>
        </p:spPr>
      </p:pic>
      <p:pic>
        <p:nvPicPr>
          <p:cNvPr id="256" name="Picture 2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705" y="2557902"/>
            <a:ext cx="345833" cy="345833"/>
          </a:xfrm>
          <a:prstGeom prst="rect">
            <a:avLst/>
          </a:prstGeom>
        </p:spPr>
      </p:pic>
      <p:pic>
        <p:nvPicPr>
          <p:cNvPr id="258" name="Picture 2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64" y="2561791"/>
            <a:ext cx="345833" cy="345833"/>
          </a:xfrm>
          <a:prstGeom prst="rect">
            <a:avLst/>
          </a:prstGeom>
        </p:spPr>
      </p:pic>
      <p:pic>
        <p:nvPicPr>
          <p:cNvPr id="259" name="Picture 2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59" y="2561791"/>
            <a:ext cx="345833" cy="345833"/>
          </a:xfrm>
          <a:prstGeom prst="rect">
            <a:avLst/>
          </a:prstGeom>
        </p:spPr>
      </p:pic>
      <p:pic>
        <p:nvPicPr>
          <p:cNvPr id="269" name="Picture 2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9" y="2537348"/>
            <a:ext cx="345833" cy="345833"/>
          </a:xfrm>
          <a:prstGeom prst="rect">
            <a:avLst/>
          </a:prstGeom>
        </p:spPr>
      </p:pic>
      <p:pic>
        <p:nvPicPr>
          <p:cNvPr id="270" name="Picture 2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930" y="2537348"/>
            <a:ext cx="345833" cy="345833"/>
          </a:xfrm>
          <a:prstGeom prst="rect">
            <a:avLst/>
          </a:prstGeom>
        </p:spPr>
      </p:pic>
      <p:pic>
        <p:nvPicPr>
          <p:cNvPr id="271" name="Picture 2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18" y="2534432"/>
            <a:ext cx="345833" cy="345833"/>
          </a:xfrm>
          <a:prstGeom prst="rect">
            <a:avLst/>
          </a:prstGeom>
        </p:spPr>
      </p:pic>
      <p:pic>
        <p:nvPicPr>
          <p:cNvPr id="272" name="Picture 2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412" y="2534432"/>
            <a:ext cx="345833" cy="345833"/>
          </a:xfrm>
          <a:prstGeom prst="rect">
            <a:avLst/>
          </a:prstGeom>
        </p:spPr>
      </p:pic>
      <p:pic>
        <p:nvPicPr>
          <p:cNvPr id="273" name="Picture 2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053" y="2534432"/>
            <a:ext cx="345833" cy="345833"/>
          </a:xfrm>
          <a:prstGeom prst="rect">
            <a:avLst/>
          </a:prstGeom>
        </p:spPr>
      </p:pic>
      <p:pic>
        <p:nvPicPr>
          <p:cNvPr id="279" name="Picture 2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96" y="2540264"/>
            <a:ext cx="345833" cy="345833"/>
          </a:xfrm>
          <a:prstGeom prst="rect">
            <a:avLst/>
          </a:prstGeom>
        </p:spPr>
      </p:pic>
      <p:sp>
        <p:nvSpPr>
          <p:cNvPr id="177" name="TextBox 176"/>
          <p:cNvSpPr txBox="1">
            <a:spLocks noChangeArrowheads="1"/>
          </p:cNvSpPr>
          <p:nvPr/>
        </p:nvSpPr>
        <p:spPr bwMode="auto">
          <a:xfrm>
            <a:off x="375768" y="3379030"/>
            <a:ext cx="11477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 dirty="0" err="1">
                <a:solidFill>
                  <a:srgbClr val="404040"/>
                </a:solidFill>
                <a:cs typeface="Helvetica 55 Roman" charset="0"/>
              </a:rPr>
              <a:t>FortiAP</a:t>
            </a:r>
            <a:r>
              <a:rPr lang="en-US" sz="800" dirty="0" smtClean="0">
                <a:solidFill>
                  <a:srgbClr val="404040"/>
                </a:solidFill>
                <a:cs typeface="Helvetica 55 Roman" charset="0"/>
              </a:rPr>
              <a:t>-N</a:t>
            </a:r>
            <a:endParaRPr lang="en-US" sz="800" dirty="0">
              <a:solidFill>
                <a:srgbClr val="404040"/>
              </a:solidFill>
              <a:cs typeface="Helvetica 55 Roman" charset="0"/>
            </a:endParaRPr>
          </a:p>
        </p:txBody>
      </p:sp>
      <p:pic>
        <p:nvPicPr>
          <p:cNvPr id="214" name="Picture 213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8618" y="3418717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1693" y="3418717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" name="Picture 240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0206" y="3421892"/>
            <a:ext cx="344487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" name="Picture 251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3518" y="3454734"/>
            <a:ext cx="366827" cy="25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" name="Picture 2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804" y="3432829"/>
            <a:ext cx="345833" cy="345833"/>
          </a:xfrm>
          <a:prstGeom prst="rect">
            <a:avLst/>
          </a:prstGeom>
        </p:spPr>
      </p:pic>
      <p:pic>
        <p:nvPicPr>
          <p:cNvPr id="263" name="Picture 2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599" y="3432829"/>
            <a:ext cx="345833" cy="345833"/>
          </a:xfrm>
          <a:prstGeom prst="rect">
            <a:avLst/>
          </a:prstGeom>
        </p:spPr>
      </p:pic>
      <p:pic>
        <p:nvPicPr>
          <p:cNvPr id="264" name="Picture 2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34" y="3432829"/>
            <a:ext cx="345833" cy="345833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73" y="3432829"/>
            <a:ext cx="345833" cy="345833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32" y="3436718"/>
            <a:ext cx="345833" cy="345833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27" y="3436718"/>
            <a:ext cx="345833" cy="345833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37" y="3412275"/>
            <a:ext cx="345833" cy="345833"/>
          </a:xfrm>
          <a:prstGeom prst="rect">
            <a:avLst/>
          </a:prstGeom>
        </p:spPr>
      </p:pic>
      <p:pic>
        <p:nvPicPr>
          <p:cNvPr id="280" name="Picture 2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698" y="3412275"/>
            <a:ext cx="345833" cy="345833"/>
          </a:xfrm>
          <a:prstGeom prst="rect">
            <a:avLst/>
          </a:prstGeom>
        </p:spPr>
      </p:pic>
      <p:pic>
        <p:nvPicPr>
          <p:cNvPr id="282" name="Picture 2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086" y="3409359"/>
            <a:ext cx="345833" cy="345833"/>
          </a:xfrm>
          <a:prstGeom prst="rect">
            <a:avLst/>
          </a:prstGeom>
        </p:spPr>
      </p:pic>
      <p:pic>
        <p:nvPicPr>
          <p:cNvPr id="283" name="Picture 2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80" y="3409359"/>
            <a:ext cx="345833" cy="345833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821" y="3409359"/>
            <a:ext cx="345833" cy="345833"/>
          </a:xfrm>
          <a:prstGeom prst="rect">
            <a:avLst/>
          </a:prstGeom>
        </p:spPr>
      </p:pic>
      <p:pic>
        <p:nvPicPr>
          <p:cNvPr id="285" name="Picture 2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664" y="3415191"/>
            <a:ext cx="345833" cy="34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0309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 bwMode="auto">
          <a:xfrm>
            <a:off x="1529844" y="911589"/>
            <a:ext cx="0" cy="3785311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0" y="1092484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5251147" y="910218"/>
            <a:ext cx="0" cy="3786682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0" y="915913"/>
            <a:ext cx="0" cy="414496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9140531" y="903152"/>
            <a:ext cx="0" cy="414496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V="1">
            <a:off x="0" y="1987028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NETWORK ELEMENTS</a:t>
            </a:r>
            <a:r>
              <a:rPr lang="en-US" sz="1800" dirty="0" smtClean="0"/>
              <a:t> – People 2</a:t>
            </a:r>
            <a:endParaRPr lang="en-US" sz="1800" dirty="0"/>
          </a:p>
        </p:txBody>
      </p:sp>
      <p:sp>
        <p:nvSpPr>
          <p:cNvPr id="74" name="TextBox 73"/>
          <p:cNvSpPr txBox="1"/>
          <p:nvPr/>
        </p:nvSpPr>
        <p:spPr>
          <a:xfrm>
            <a:off x="392316" y="2013731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04040"/>
                </a:solidFill>
                <a:cs typeface="Helvetica 55 Roman"/>
              </a:rPr>
              <a:t>IT Admin Laptop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96647" y="1110286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04040"/>
                </a:solidFill>
                <a:cs typeface="Helvetica 55 Roman"/>
              </a:rPr>
              <a:t>IT Admin Desk</a:t>
            </a: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2445207" y="911589"/>
            <a:ext cx="0" cy="2032564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600" y="1176136"/>
            <a:ext cx="588576" cy="6730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09" y="2122295"/>
            <a:ext cx="353407" cy="66435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0481" y="2122295"/>
            <a:ext cx="353407" cy="664355"/>
          </a:xfrm>
          <a:prstGeom prst="rect">
            <a:avLst/>
          </a:prstGeom>
        </p:spPr>
      </p:pic>
      <p:cxnSp>
        <p:nvCxnSpPr>
          <p:cNvPr id="85" name="Straight Connector 84"/>
          <p:cNvCxnSpPr/>
          <p:nvPr/>
        </p:nvCxnSpPr>
        <p:spPr bwMode="auto">
          <a:xfrm flipV="1">
            <a:off x="-3469" y="2926351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3364309" y="915913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4264875" y="911589"/>
            <a:ext cx="0" cy="2014762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44" y="1176136"/>
            <a:ext cx="588576" cy="6730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6261" y="1176136"/>
            <a:ext cx="588576" cy="6730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61" y="2122295"/>
            <a:ext cx="353407" cy="664355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9709" y="1175325"/>
            <a:ext cx="588576" cy="6730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1151" y="2117113"/>
            <a:ext cx="353407" cy="664355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396647" y="2944153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IT Server Room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12" y="3150269"/>
            <a:ext cx="1282256" cy="1120930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785" y="3150269"/>
            <a:ext cx="1282256" cy="1120930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2405" y="3149450"/>
            <a:ext cx="1282256" cy="1120930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4478" y="3149450"/>
            <a:ext cx="1282256" cy="1120930"/>
          </a:xfrm>
          <a:prstGeom prst="rect">
            <a:avLst/>
          </a:prstGeom>
        </p:spPr>
      </p:pic>
      <p:cxnSp>
        <p:nvCxnSpPr>
          <p:cNvPr id="121" name="Straight Connector 120"/>
          <p:cNvCxnSpPr/>
          <p:nvPr/>
        </p:nvCxnSpPr>
        <p:spPr bwMode="auto">
          <a:xfrm>
            <a:off x="6175938" y="910218"/>
            <a:ext cx="0" cy="2032564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/>
          <p:nvPr/>
        </p:nvCxnSpPr>
        <p:spPr bwMode="auto">
          <a:xfrm>
            <a:off x="7095040" y="914542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/>
          <p:nvPr/>
        </p:nvCxnSpPr>
        <p:spPr bwMode="auto">
          <a:xfrm>
            <a:off x="7995606" y="910218"/>
            <a:ext cx="0" cy="2014762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6188602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NETWORK ELEMENTS</a:t>
            </a:r>
            <a:r>
              <a:rPr lang="en-US" sz="1800" dirty="0" smtClean="0"/>
              <a:t> – Vertical Related - 1</a:t>
            </a:r>
            <a:endParaRPr lang="en-US" sz="180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1300414" y="911589"/>
            <a:ext cx="0" cy="3785311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0" y="1092484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0" y="1979670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0" y="2891074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0" y="3785012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57201" y="1116729"/>
            <a:ext cx="8432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Aerospace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1" y="1979670"/>
            <a:ext cx="8432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Agriculture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1" y="2921454"/>
            <a:ext cx="8432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Energy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1" y="3802071"/>
            <a:ext cx="843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Finance</a:t>
            </a:r>
            <a:br>
              <a:rPr lang="en-US" sz="800" dirty="0" smtClean="0">
                <a:solidFill>
                  <a:srgbClr val="404040"/>
                </a:solidFill>
                <a:cs typeface="Helvetica 55 Roman"/>
              </a:rPr>
            </a:b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ATM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2428761" y="914635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36424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7" name="Picture 56" descr="Aerospace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113" y="1307217"/>
            <a:ext cx="733454" cy="49619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68" y="2195114"/>
            <a:ext cx="679944" cy="4961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61" y="3094724"/>
            <a:ext cx="445467" cy="49619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34" y="4011601"/>
            <a:ext cx="313320" cy="496196"/>
          </a:xfrm>
          <a:prstGeom prst="rect">
            <a:avLst/>
          </a:prstGeom>
        </p:spPr>
      </p:pic>
      <p:cxnSp>
        <p:nvCxnSpPr>
          <p:cNvPr id="63" name="Straight Connector 62"/>
          <p:cNvCxnSpPr/>
          <p:nvPr/>
        </p:nvCxnSpPr>
        <p:spPr bwMode="auto">
          <a:xfrm>
            <a:off x="3456055" y="912936"/>
            <a:ext cx="0" cy="3792377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2667304" y="1124775"/>
            <a:ext cx="8476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Finance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74" y="1268162"/>
            <a:ext cx="500001" cy="543664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667304" y="2000819"/>
            <a:ext cx="8476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Government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60" y="2126653"/>
            <a:ext cx="525729" cy="550735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667304" y="2913334"/>
            <a:ext cx="8476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Healthcare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671056" y="3812007"/>
            <a:ext cx="847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Education</a:t>
            </a: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Higher Ed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72" name="Straight Connector 71"/>
          <p:cNvCxnSpPr/>
          <p:nvPr/>
        </p:nvCxnSpPr>
        <p:spPr bwMode="auto">
          <a:xfrm>
            <a:off x="4623016" y="924326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36424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5801428" y="896145"/>
            <a:ext cx="0" cy="3785311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/>
          <p:cNvSpPr txBox="1"/>
          <p:nvPr/>
        </p:nvSpPr>
        <p:spPr>
          <a:xfrm>
            <a:off x="4958215" y="1101285"/>
            <a:ext cx="843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Education</a:t>
            </a: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K-12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958215" y="1988802"/>
            <a:ext cx="843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Hospitality</a:t>
            </a: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Bed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958215" y="2906010"/>
            <a:ext cx="843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Hospitality</a:t>
            </a: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Bell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958215" y="3786627"/>
            <a:ext cx="8432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Manufacturing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79" name="Straight Connector 78"/>
          <p:cNvCxnSpPr/>
          <p:nvPr/>
        </p:nvCxnSpPr>
        <p:spPr bwMode="auto">
          <a:xfrm>
            <a:off x="6878520" y="899191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36424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675" y="1291773"/>
            <a:ext cx="444358" cy="49619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747" y="2186103"/>
            <a:ext cx="679944" cy="48332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40" y="3142079"/>
            <a:ext cx="445467" cy="37059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875" y="4083245"/>
            <a:ext cx="445467" cy="322018"/>
          </a:xfrm>
          <a:prstGeom prst="rect">
            <a:avLst/>
          </a:prstGeom>
        </p:spPr>
      </p:pic>
      <p:cxnSp>
        <p:nvCxnSpPr>
          <p:cNvPr id="85" name="Straight Connector 84"/>
          <p:cNvCxnSpPr/>
          <p:nvPr/>
        </p:nvCxnSpPr>
        <p:spPr bwMode="auto">
          <a:xfrm>
            <a:off x="8056861" y="897492"/>
            <a:ext cx="0" cy="3792377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6" name="TextBox 85"/>
          <p:cNvSpPr txBox="1"/>
          <p:nvPr/>
        </p:nvSpPr>
        <p:spPr>
          <a:xfrm>
            <a:off x="7205465" y="1109331"/>
            <a:ext cx="8476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Oil 1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979" y="1252718"/>
            <a:ext cx="291714" cy="543664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7205465" y="1985375"/>
            <a:ext cx="8476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Oil 2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521" y="2126653"/>
            <a:ext cx="539913" cy="566227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7205465" y="2897890"/>
            <a:ext cx="8476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Retail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442" y="3053173"/>
            <a:ext cx="452992" cy="558202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7209217" y="3796563"/>
            <a:ext cx="847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Retail</a:t>
            </a: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Food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235" y="3974171"/>
            <a:ext cx="441843" cy="57705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832" y="3071944"/>
            <a:ext cx="443843" cy="550735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12" y="3999655"/>
            <a:ext cx="547140" cy="4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170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NETWORK ELEMENTS</a:t>
            </a:r>
            <a:r>
              <a:rPr lang="en-US" sz="1800" dirty="0" smtClean="0"/>
              <a:t> – Vertical Related - 2</a:t>
            </a:r>
            <a:endParaRPr lang="en-US" sz="180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1300414" y="911589"/>
            <a:ext cx="0" cy="3785311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0" y="1092484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0" y="1979670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0" y="2891074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0" y="3785012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57201" y="1116729"/>
            <a:ext cx="843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Service Provider - 1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1" y="1979670"/>
            <a:ext cx="843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04040"/>
                </a:solidFill>
                <a:cs typeface="Helvetica 55 Roman"/>
              </a:rPr>
              <a:t>Service Provider - 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2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1" y="2921454"/>
            <a:ext cx="843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Transportation</a:t>
            </a: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Plane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1" y="3802071"/>
            <a:ext cx="843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Transportation</a:t>
            </a: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Train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2428761" y="914635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36424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18" y="1268162"/>
            <a:ext cx="733454" cy="47077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32" y="2996192"/>
            <a:ext cx="670911" cy="659382"/>
          </a:xfrm>
          <a:prstGeom prst="rect">
            <a:avLst/>
          </a:prstGeom>
        </p:spPr>
      </p:pic>
      <p:cxnSp>
        <p:nvCxnSpPr>
          <p:cNvPr id="63" name="Straight Connector 62"/>
          <p:cNvCxnSpPr/>
          <p:nvPr/>
        </p:nvCxnSpPr>
        <p:spPr bwMode="auto">
          <a:xfrm>
            <a:off x="3456055" y="912936"/>
            <a:ext cx="0" cy="3792377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2604659" y="1124775"/>
            <a:ext cx="847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Transportation</a:t>
            </a: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Truck - 1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425" y="1332357"/>
            <a:ext cx="843280" cy="372063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604659" y="2000819"/>
            <a:ext cx="847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04040"/>
                </a:solidFill>
                <a:cs typeface="Helvetica 55 Roman"/>
              </a:rPr>
              <a:t>Transportation</a:t>
            </a:r>
          </a:p>
          <a:p>
            <a:r>
              <a:rPr lang="en-US" sz="800" dirty="0">
                <a:solidFill>
                  <a:srgbClr val="404040"/>
                </a:solidFill>
                <a:cs typeface="Helvetica 55 Roman"/>
              </a:rPr>
              <a:t>Truck - 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2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604659" y="2913334"/>
            <a:ext cx="8476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Utilities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72" name="Straight Connector 71"/>
          <p:cNvCxnSpPr/>
          <p:nvPr/>
        </p:nvCxnSpPr>
        <p:spPr bwMode="auto">
          <a:xfrm>
            <a:off x="4623016" y="924326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36424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5801428" y="896145"/>
            <a:ext cx="0" cy="3785311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6878520" y="899191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36424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8056861" y="897492"/>
            <a:ext cx="0" cy="3792377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20558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5" name="Picture 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08" y="3071944"/>
            <a:ext cx="338890" cy="55073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89" y="2190747"/>
            <a:ext cx="733454" cy="46148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46" y="3891839"/>
            <a:ext cx="443282" cy="65938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774" y="2218019"/>
            <a:ext cx="877283" cy="45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4989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1" y="230283"/>
            <a:ext cx="3194049" cy="34088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1B232A"/>
                </a:solidFill>
                <a:latin typeface="Arial"/>
                <a:ea typeface="+mj-ea"/>
                <a:cs typeface="Arial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 dirty="0" smtClean="0">
                <a:solidFill>
                  <a:srgbClr val="FF0000"/>
                </a:solidFill>
              </a:rPr>
              <a:t>MISCELLANEOUS</a:t>
            </a:r>
            <a:endParaRPr lang="en-US" sz="1800" dirty="0"/>
          </a:p>
        </p:txBody>
      </p:sp>
      <p:pic>
        <p:nvPicPr>
          <p:cNvPr id="11" name="Picture 10" descr="androi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3" y="1836416"/>
            <a:ext cx="457200" cy="550291"/>
          </a:xfrm>
          <a:prstGeom prst="rect">
            <a:avLst/>
          </a:prstGeom>
        </p:spPr>
      </p:pic>
      <p:pic>
        <p:nvPicPr>
          <p:cNvPr id="12" name="Picture 11" descr="app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3" y="2935818"/>
            <a:ext cx="457200" cy="550291"/>
          </a:xfrm>
          <a:prstGeom prst="rect">
            <a:avLst/>
          </a:prstGeom>
        </p:spPr>
      </p:pic>
      <p:pic>
        <p:nvPicPr>
          <p:cNvPr id="13" name="Picture 12" descr="io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60" y="2935818"/>
            <a:ext cx="646545" cy="778189"/>
          </a:xfrm>
          <a:prstGeom prst="rect">
            <a:avLst/>
          </a:prstGeom>
        </p:spPr>
      </p:pic>
      <p:pic>
        <p:nvPicPr>
          <p:cNvPr id="14" name="Picture 13" descr="linu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826" y="1836416"/>
            <a:ext cx="494006" cy="594591"/>
          </a:xfrm>
          <a:prstGeom prst="rect">
            <a:avLst/>
          </a:prstGeom>
        </p:spPr>
      </p:pic>
      <p:pic>
        <p:nvPicPr>
          <p:cNvPr id="15" name="Picture 14" descr="windows_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83" y="1719340"/>
            <a:ext cx="591276" cy="711667"/>
          </a:xfrm>
          <a:prstGeom prst="rect">
            <a:avLst/>
          </a:prstGeom>
        </p:spPr>
      </p:pic>
      <p:pic>
        <p:nvPicPr>
          <p:cNvPr id="16" name="Picture 15" descr="windows_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274" y="1727037"/>
            <a:ext cx="584882" cy="7039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7201" y="2452649"/>
            <a:ext cx="57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404040"/>
                </a:solidFill>
                <a:latin typeface="Helvetica 55 Roman"/>
                <a:cs typeface="Helvetica 55 Roman"/>
              </a:rPr>
              <a:t>Android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80560" y="2452649"/>
            <a:ext cx="57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404040"/>
                </a:solidFill>
                <a:latin typeface="Helvetica 55 Roman"/>
                <a:cs typeface="Helvetica 55 Roman"/>
              </a:rPr>
              <a:t>Linux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01271" y="2452649"/>
            <a:ext cx="9574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404040"/>
                </a:solidFill>
                <a:latin typeface="Helvetica 55 Roman"/>
                <a:cs typeface="Helvetica 55 Roman"/>
              </a:rPr>
              <a:t>Windows 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38822" y="2452649"/>
            <a:ext cx="9574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404040"/>
                </a:solidFill>
                <a:latin typeface="Helvetica 55 Roman"/>
                <a:cs typeface="Helvetica 55 Roman"/>
              </a:rPr>
              <a:t>Windows 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3381" y="3598591"/>
            <a:ext cx="57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404040"/>
                </a:solidFill>
                <a:latin typeface="Helvetica 55 Roman"/>
                <a:cs typeface="Helvetica 55 Roman"/>
              </a:rPr>
              <a:t>Apple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75604" y="3598591"/>
            <a:ext cx="8669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404040"/>
                </a:solidFill>
                <a:latin typeface="Helvetica 55 Roman"/>
                <a:cs typeface="Helvetica 55 Roman"/>
              </a:rPr>
              <a:t>Apple </a:t>
            </a:r>
            <a:r>
              <a:rPr lang="en-US" sz="900" dirty="0" err="1" smtClean="0">
                <a:solidFill>
                  <a:srgbClr val="404040"/>
                </a:solidFill>
                <a:latin typeface="Helvetica 55 Roman"/>
                <a:cs typeface="Helvetica 55 Roman"/>
              </a:rPr>
              <a:t>iOS</a:t>
            </a:r>
            <a:endParaRPr lang="en-US" sz="900" dirty="0" smtClean="0">
              <a:solidFill>
                <a:srgbClr val="404040"/>
              </a:solidFill>
              <a:latin typeface="Helvetica 55 Roman"/>
              <a:cs typeface="Helvetica 55 Roman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4623016" y="924326"/>
            <a:ext cx="0" cy="378226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rgbClr val="36424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503381" y="1047750"/>
            <a:ext cx="2241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OS LOGOS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0931" y="1052899"/>
            <a:ext cx="2241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REGIONAL 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LOGOS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 flipV="1">
            <a:off x="4623016" y="1660681"/>
            <a:ext cx="4520984" cy="8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4623016" y="2307853"/>
            <a:ext cx="4520984" cy="8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4623016" y="2934497"/>
            <a:ext cx="4520984" cy="0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Rectangle 27"/>
          <p:cNvSpPr/>
          <p:nvPr/>
        </p:nvSpPr>
        <p:spPr bwMode="auto">
          <a:xfrm>
            <a:off x="6000075" y="1668077"/>
            <a:ext cx="642825" cy="3038514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07053" y="1542030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54916" y="1542030"/>
            <a:ext cx="626448" cy="70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6000075" y="1669483"/>
            <a:ext cx="0" cy="3037108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5010752" y="1688010"/>
            <a:ext cx="1021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AMERICA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10752" y="2337938"/>
            <a:ext cx="10241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LATAM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7281364" y="1669483"/>
            <a:ext cx="0" cy="3037108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 flipH="1">
            <a:off x="4623016" y="3548588"/>
            <a:ext cx="4520984" cy="0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TextBox 50"/>
          <p:cNvSpPr txBox="1"/>
          <p:nvPr/>
        </p:nvSpPr>
        <p:spPr>
          <a:xfrm>
            <a:off x="5010752" y="2948835"/>
            <a:ext cx="10241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APAC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010752" y="3548588"/>
            <a:ext cx="10241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EMEA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cxnSp>
        <p:nvCxnSpPr>
          <p:cNvPr id="57" name="Straight Connector 56"/>
          <p:cNvCxnSpPr/>
          <p:nvPr/>
        </p:nvCxnSpPr>
        <p:spPr bwMode="auto">
          <a:xfrm flipH="1">
            <a:off x="4623016" y="4189938"/>
            <a:ext cx="4520984" cy="0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8" name="Picture 57" descr="Regional-America.em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350" y="1771487"/>
            <a:ext cx="432268" cy="45705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911" y="1771487"/>
            <a:ext cx="431332" cy="45705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59" y="2340254"/>
            <a:ext cx="375237" cy="53739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445" y="2975591"/>
            <a:ext cx="411070" cy="52240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304" y="3633148"/>
            <a:ext cx="372360" cy="4781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993" y="3633148"/>
            <a:ext cx="373169" cy="4781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866" y="2342939"/>
            <a:ext cx="375237" cy="53738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816" y="2975591"/>
            <a:ext cx="411071" cy="52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9860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If we are missing any icons, or if you have suggestions for new ones – please contact: </a:t>
            </a:r>
            <a:r>
              <a:rPr lang="en-US" b="1" dirty="0" err="1" smtClean="0"/>
              <a:t>icons@fortinet.com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8288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 bwMode="auto">
          <a:xfrm flipV="1">
            <a:off x="0" y="1162650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/>
          <p:cNvCxnSpPr/>
          <p:nvPr/>
        </p:nvCxnSpPr>
        <p:spPr bwMode="auto">
          <a:xfrm flipV="1">
            <a:off x="0" y="1604341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9" name="TextBox 298"/>
          <p:cNvSpPr txBox="1"/>
          <p:nvPr/>
        </p:nvSpPr>
        <p:spPr>
          <a:xfrm>
            <a:off x="389221" y="4281112"/>
            <a:ext cx="11406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FortiCloud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300" name="Picture 29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97" y="4321097"/>
            <a:ext cx="345084" cy="345084"/>
          </a:xfrm>
          <a:prstGeom prst="rect">
            <a:avLst/>
          </a:prstGeom>
        </p:spPr>
      </p:pic>
      <p:cxnSp>
        <p:nvCxnSpPr>
          <p:cNvPr id="301" name="Straight Connector 300"/>
          <p:cNvCxnSpPr/>
          <p:nvPr/>
        </p:nvCxnSpPr>
        <p:spPr bwMode="auto">
          <a:xfrm flipV="1">
            <a:off x="8220" y="204685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2" name="Picture 3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046" y="4321772"/>
            <a:ext cx="345084" cy="343733"/>
          </a:xfrm>
          <a:prstGeom prst="rect">
            <a:avLst/>
          </a:prstGeom>
        </p:spPr>
      </p:pic>
      <p:pic>
        <p:nvPicPr>
          <p:cNvPr id="303" name="Picture 30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38" y="4320723"/>
            <a:ext cx="345833" cy="345833"/>
          </a:xfrm>
          <a:prstGeom prst="rect">
            <a:avLst/>
          </a:prstGeom>
        </p:spPr>
      </p:pic>
      <p:pic>
        <p:nvPicPr>
          <p:cNvPr id="304" name="Picture 30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455" y="4321097"/>
            <a:ext cx="345084" cy="345084"/>
          </a:xfrm>
          <a:prstGeom prst="rect">
            <a:avLst/>
          </a:prstGeom>
        </p:spPr>
      </p:pic>
      <p:pic>
        <p:nvPicPr>
          <p:cNvPr id="305" name="Picture 3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10" y="4320723"/>
            <a:ext cx="345833" cy="345833"/>
          </a:xfrm>
          <a:prstGeom prst="rect">
            <a:avLst/>
          </a:prstGeom>
        </p:spPr>
      </p:pic>
      <p:pic>
        <p:nvPicPr>
          <p:cNvPr id="306" name="Picture 30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046" y="4320723"/>
            <a:ext cx="345833" cy="345833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78" y="4320723"/>
            <a:ext cx="345833" cy="345833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26" y="4320723"/>
            <a:ext cx="345833" cy="345833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18" y="4320723"/>
            <a:ext cx="345833" cy="345833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80" y="4320723"/>
            <a:ext cx="345833" cy="345833"/>
          </a:xfrm>
          <a:prstGeom prst="rect">
            <a:avLst/>
          </a:prstGeom>
        </p:spPr>
      </p:pic>
      <p:pic>
        <p:nvPicPr>
          <p:cNvPr id="311" name="Picture 3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310" y="4320723"/>
            <a:ext cx="345833" cy="345833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907" y="4320723"/>
            <a:ext cx="345833" cy="345833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31" y="4320723"/>
            <a:ext cx="345833" cy="345833"/>
          </a:xfrm>
          <a:prstGeom prst="rect">
            <a:avLst/>
          </a:prstGeom>
        </p:spPr>
      </p:pic>
      <p:pic>
        <p:nvPicPr>
          <p:cNvPr id="314" name="Picture 3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211" y="4320723"/>
            <a:ext cx="345833" cy="345833"/>
          </a:xfrm>
          <a:prstGeom prst="rect">
            <a:avLst/>
          </a:prstGeom>
        </p:spPr>
      </p:pic>
      <p:pic>
        <p:nvPicPr>
          <p:cNvPr id="315" name="Picture 3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827" y="4320723"/>
            <a:ext cx="345833" cy="345833"/>
          </a:xfrm>
          <a:prstGeom prst="rect">
            <a:avLst/>
          </a:prstGeom>
        </p:spPr>
      </p:pic>
      <p:cxnSp>
        <p:nvCxnSpPr>
          <p:cNvPr id="319" name="Straight Connector 318"/>
          <p:cNvCxnSpPr/>
          <p:nvPr/>
        </p:nvCxnSpPr>
        <p:spPr bwMode="auto">
          <a:xfrm flipV="1">
            <a:off x="0" y="248500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7" name="Straight Connector 336"/>
          <p:cNvCxnSpPr/>
          <p:nvPr/>
        </p:nvCxnSpPr>
        <p:spPr bwMode="auto">
          <a:xfrm flipV="1">
            <a:off x="8220" y="2927523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5" name="Straight Connector 354"/>
          <p:cNvCxnSpPr/>
          <p:nvPr/>
        </p:nvCxnSpPr>
        <p:spPr bwMode="auto">
          <a:xfrm flipV="1">
            <a:off x="0" y="3367706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3" name="Straight Connector 372"/>
          <p:cNvCxnSpPr/>
          <p:nvPr/>
        </p:nvCxnSpPr>
        <p:spPr bwMode="auto">
          <a:xfrm flipV="1">
            <a:off x="8220" y="3810222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1" name="Straight Connector 390"/>
          <p:cNvCxnSpPr/>
          <p:nvPr/>
        </p:nvCxnSpPr>
        <p:spPr bwMode="auto">
          <a:xfrm flipV="1">
            <a:off x="13185" y="4251921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1" name="TextBox 180"/>
          <p:cNvSpPr txBox="1"/>
          <p:nvPr/>
        </p:nvSpPr>
        <p:spPr>
          <a:xfrm>
            <a:off x="402405" y="2504590"/>
            <a:ext cx="11900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FortiClient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 - Desktop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21" name="Picture 2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97" y="2544201"/>
            <a:ext cx="345833" cy="345833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77" y="2544201"/>
            <a:ext cx="345833" cy="345833"/>
          </a:xfrm>
          <a:prstGeom prst="rect">
            <a:avLst/>
          </a:prstGeom>
        </p:spPr>
      </p:pic>
      <p:pic>
        <p:nvPicPr>
          <p:cNvPr id="239" name="Picture 2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827" y="2544201"/>
            <a:ext cx="345833" cy="345833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10" y="2547117"/>
            <a:ext cx="345833" cy="345833"/>
          </a:xfrm>
          <a:prstGeom prst="rect">
            <a:avLst/>
          </a:prstGeom>
        </p:spPr>
      </p:pic>
      <p:pic>
        <p:nvPicPr>
          <p:cNvPr id="248" name="Picture 2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046" y="2547117"/>
            <a:ext cx="345833" cy="345833"/>
          </a:xfrm>
          <a:prstGeom prst="rect">
            <a:avLst/>
          </a:prstGeom>
        </p:spPr>
      </p:pic>
      <p:pic>
        <p:nvPicPr>
          <p:cNvPr id="251" name="Picture 2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78" y="2547117"/>
            <a:ext cx="345833" cy="345833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26" y="2547117"/>
            <a:ext cx="345833" cy="345833"/>
          </a:xfrm>
          <a:prstGeom prst="rect">
            <a:avLst/>
          </a:prstGeom>
        </p:spPr>
      </p:pic>
      <p:pic>
        <p:nvPicPr>
          <p:cNvPr id="257" name="Picture 2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18" y="2547117"/>
            <a:ext cx="345833" cy="345833"/>
          </a:xfrm>
          <a:prstGeom prst="rect">
            <a:avLst/>
          </a:prstGeom>
        </p:spPr>
      </p:pic>
      <p:pic>
        <p:nvPicPr>
          <p:cNvPr id="260" name="Picture 2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38" y="2550033"/>
            <a:ext cx="345833" cy="345833"/>
          </a:xfrm>
          <a:prstGeom prst="rect">
            <a:avLst/>
          </a:prstGeom>
        </p:spPr>
      </p:pic>
      <p:pic>
        <p:nvPicPr>
          <p:cNvPr id="289" name="Picture 2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455" y="2550033"/>
            <a:ext cx="345833" cy="345833"/>
          </a:xfrm>
          <a:prstGeom prst="rect">
            <a:avLst/>
          </a:prstGeom>
        </p:spPr>
      </p:pic>
      <p:pic>
        <p:nvPicPr>
          <p:cNvPr id="291" name="Picture 2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80" y="2547117"/>
            <a:ext cx="345833" cy="345833"/>
          </a:xfrm>
          <a:prstGeom prst="rect">
            <a:avLst/>
          </a:prstGeom>
        </p:spPr>
      </p:pic>
      <p:pic>
        <p:nvPicPr>
          <p:cNvPr id="292" name="Picture 29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310" y="2547117"/>
            <a:ext cx="345833" cy="345833"/>
          </a:xfrm>
          <a:prstGeom prst="rect">
            <a:avLst/>
          </a:prstGeom>
        </p:spPr>
      </p:pic>
      <p:pic>
        <p:nvPicPr>
          <p:cNvPr id="293" name="Picture 29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907" y="2547117"/>
            <a:ext cx="345833" cy="345833"/>
          </a:xfrm>
          <a:prstGeom prst="rect">
            <a:avLst/>
          </a:prstGeom>
        </p:spPr>
      </p:pic>
      <p:pic>
        <p:nvPicPr>
          <p:cNvPr id="270" name="Picture 2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78" y="2547742"/>
            <a:ext cx="345833" cy="345833"/>
          </a:xfrm>
          <a:prstGeom prst="rect">
            <a:avLst/>
          </a:prstGeom>
        </p:spPr>
      </p:pic>
      <p:sp>
        <p:nvSpPr>
          <p:cNvPr id="278" name="TextBox 277"/>
          <p:cNvSpPr txBox="1"/>
          <p:nvPr/>
        </p:nvSpPr>
        <p:spPr>
          <a:xfrm>
            <a:off x="380626" y="3388797"/>
            <a:ext cx="11488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FortiClient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 - Mobile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94" name="Picture 29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97" y="3428408"/>
            <a:ext cx="345833" cy="345833"/>
          </a:xfrm>
          <a:prstGeom prst="rect">
            <a:avLst/>
          </a:prstGeom>
        </p:spPr>
      </p:pic>
      <p:pic>
        <p:nvPicPr>
          <p:cNvPr id="295" name="Picture 29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77" y="3428408"/>
            <a:ext cx="345833" cy="345833"/>
          </a:xfrm>
          <a:prstGeom prst="rect">
            <a:avLst/>
          </a:prstGeom>
        </p:spPr>
      </p:pic>
      <p:pic>
        <p:nvPicPr>
          <p:cNvPr id="298" name="Picture 2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827" y="3428408"/>
            <a:ext cx="345833" cy="345833"/>
          </a:xfrm>
          <a:prstGeom prst="rect">
            <a:avLst/>
          </a:prstGeom>
        </p:spPr>
      </p:pic>
      <p:pic>
        <p:nvPicPr>
          <p:cNvPr id="342" name="Picture 3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10" y="3431324"/>
            <a:ext cx="345833" cy="345833"/>
          </a:xfrm>
          <a:prstGeom prst="rect">
            <a:avLst/>
          </a:prstGeom>
        </p:spPr>
      </p:pic>
      <p:pic>
        <p:nvPicPr>
          <p:cNvPr id="343" name="Picture 3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046" y="3431324"/>
            <a:ext cx="345833" cy="345833"/>
          </a:xfrm>
          <a:prstGeom prst="rect">
            <a:avLst/>
          </a:prstGeom>
        </p:spPr>
      </p:pic>
      <p:pic>
        <p:nvPicPr>
          <p:cNvPr id="344" name="Picture 3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78" y="3431324"/>
            <a:ext cx="345833" cy="345833"/>
          </a:xfrm>
          <a:prstGeom prst="rect">
            <a:avLst/>
          </a:prstGeom>
        </p:spPr>
      </p:pic>
      <p:pic>
        <p:nvPicPr>
          <p:cNvPr id="345" name="Picture 3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26" y="3431324"/>
            <a:ext cx="345833" cy="345833"/>
          </a:xfrm>
          <a:prstGeom prst="rect">
            <a:avLst/>
          </a:prstGeom>
        </p:spPr>
      </p:pic>
      <p:pic>
        <p:nvPicPr>
          <p:cNvPr id="348" name="Picture 3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18" y="3431324"/>
            <a:ext cx="345833" cy="345833"/>
          </a:xfrm>
          <a:prstGeom prst="rect">
            <a:avLst/>
          </a:prstGeom>
        </p:spPr>
      </p:pic>
      <p:pic>
        <p:nvPicPr>
          <p:cNvPr id="349" name="Picture 3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38" y="3434240"/>
            <a:ext cx="345833" cy="345833"/>
          </a:xfrm>
          <a:prstGeom prst="rect">
            <a:avLst/>
          </a:prstGeom>
        </p:spPr>
      </p:pic>
      <p:pic>
        <p:nvPicPr>
          <p:cNvPr id="350" name="Picture 3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455" y="3434240"/>
            <a:ext cx="345833" cy="345833"/>
          </a:xfrm>
          <a:prstGeom prst="rect">
            <a:avLst/>
          </a:prstGeom>
        </p:spPr>
      </p:pic>
      <p:pic>
        <p:nvPicPr>
          <p:cNvPr id="351" name="Picture 3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80" y="3431324"/>
            <a:ext cx="345833" cy="345833"/>
          </a:xfrm>
          <a:prstGeom prst="rect">
            <a:avLst/>
          </a:prstGeom>
        </p:spPr>
      </p:pic>
      <p:pic>
        <p:nvPicPr>
          <p:cNvPr id="352" name="Picture 3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310" y="3431324"/>
            <a:ext cx="345833" cy="345833"/>
          </a:xfrm>
          <a:prstGeom prst="rect">
            <a:avLst/>
          </a:prstGeom>
        </p:spPr>
      </p:pic>
      <p:pic>
        <p:nvPicPr>
          <p:cNvPr id="357" name="Picture 3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907" y="3431324"/>
            <a:ext cx="345833" cy="345833"/>
          </a:xfrm>
          <a:prstGeom prst="rect">
            <a:avLst/>
          </a:prstGeom>
        </p:spPr>
      </p:pic>
      <p:sp>
        <p:nvSpPr>
          <p:cNvPr id="359" name="TextBox 358"/>
          <p:cNvSpPr txBox="1"/>
          <p:nvPr/>
        </p:nvSpPr>
        <p:spPr>
          <a:xfrm>
            <a:off x="380625" y="2951573"/>
            <a:ext cx="11900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FortiClient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 - Laptop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360" name="Picture 35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97" y="2991184"/>
            <a:ext cx="345833" cy="345833"/>
          </a:xfrm>
          <a:prstGeom prst="rect">
            <a:avLst/>
          </a:prstGeom>
        </p:spPr>
      </p:pic>
      <p:pic>
        <p:nvPicPr>
          <p:cNvPr id="361" name="Picture 3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77" y="2991184"/>
            <a:ext cx="345833" cy="345833"/>
          </a:xfrm>
          <a:prstGeom prst="rect">
            <a:avLst/>
          </a:prstGeom>
        </p:spPr>
      </p:pic>
      <p:pic>
        <p:nvPicPr>
          <p:cNvPr id="365" name="Picture 3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827" y="2991184"/>
            <a:ext cx="345833" cy="345833"/>
          </a:xfrm>
          <a:prstGeom prst="rect">
            <a:avLst/>
          </a:prstGeom>
        </p:spPr>
      </p:pic>
      <p:pic>
        <p:nvPicPr>
          <p:cNvPr id="366" name="Picture 3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10" y="2994100"/>
            <a:ext cx="345833" cy="345833"/>
          </a:xfrm>
          <a:prstGeom prst="rect">
            <a:avLst/>
          </a:prstGeom>
        </p:spPr>
      </p:pic>
      <p:pic>
        <p:nvPicPr>
          <p:cNvPr id="367" name="Picture 3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046" y="2994100"/>
            <a:ext cx="345833" cy="345833"/>
          </a:xfrm>
          <a:prstGeom prst="rect">
            <a:avLst/>
          </a:prstGeom>
        </p:spPr>
      </p:pic>
      <p:pic>
        <p:nvPicPr>
          <p:cNvPr id="368" name="Picture 3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78" y="2994100"/>
            <a:ext cx="345833" cy="345833"/>
          </a:xfrm>
          <a:prstGeom prst="rect">
            <a:avLst/>
          </a:prstGeom>
        </p:spPr>
      </p:pic>
      <p:pic>
        <p:nvPicPr>
          <p:cNvPr id="369" name="Picture 3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26" y="2994100"/>
            <a:ext cx="345833" cy="345833"/>
          </a:xfrm>
          <a:prstGeom prst="rect">
            <a:avLst/>
          </a:prstGeom>
        </p:spPr>
      </p:pic>
      <p:pic>
        <p:nvPicPr>
          <p:cNvPr id="370" name="Picture 3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18" y="2994100"/>
            <a:ext cx="345833" cy="345833"/>
          </a:xfrm>
          <a:prstGeom prst="rect">
            <a:avLst/>
          </a:prstGeom>
        </p:spPr>
      </p:pic>
      <p:pic>
        <p:nvPicPr>
          <p:cNvPr id="377" name="Picture 3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38" y="2997016"/>
            <a:ext cx="345833" cy="345833"/>
          </a:xfrm>
          <a:prstGeom prst="rect">
            <a:avLst/>
          </a:prstGeom>
        </p:spPr>
      </p:pic>
      <p:pic>
        <p:nvPicPr>
          <p:cNvPr id="378" name="Picture 37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455" y="2997016"/>
            <a:ext cx="345833" cy="345833"/>
          </a:xfrm>
          <a:prstGeom prst="rect">
            <a:avLst/>
          </a:prstGeom>
        </p:spPr>
      </p:pic>
      <p:pic>
        <p:nvPicPr>
          <p:cNvPr id="379" name="Picture 3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80" y="2994100"/>
            <a:ext cx="345833" cy="345833"/>
          </a:xfrm>
          <a:prstGeom prst="rect">
            <a:avLst/>
          </a:prstGeom>
        </p:spPr>
      </p:pic>
      <p:pic>
        <p:nvPicPr>
          <p:cNvPr id="380" name="Picture 3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310" y="2994100"/>
            <a:ext cx="345833" cy="345833"/>
          </a:xfrm>
          <a:prstGeom prst="rect">
            <a:avLst/>
          </a:prstGeom>
        </p:spPr>
      </p:pic>
      <p:pic>
        <p:nvPicPr>
          <p:cNvPr id="381" name="Picture 3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907" y="2994100"/>
            <a:ext cx="345833" cy="345833"/>
          </a:xfrm>
          <a:prstGeom prst="rect">
            <a:avLst/>
          </a:prstGeom>
        </p:spPr>
      </p:pic>
      <p:sp>
        <p:nvSpPr>
          <p:cNvPr id="190" name="Title 1"/>
          <p:cNvSpPr txBox="1">
            <a:spLocks/>
          </p:cNvSpPr>
          <p:nvPr/>
        </p:nvSpPr>
        <p:spPr>
          <a:xfrm>
            <a:off x="457201" y="230283"/>
            <a:ext cx="7491198" cy="34088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1B232A"/>
                </a:solidFill>
                <a:latin typeface="Arial"/>
                <a:ea typeface="+mj-ea"/>
                <a:cs typeface="Arial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 dirty="0" smtClean="0">
                <a:solidFill>
                  <a:srgbClr val="FF0000"/>
                </a:solidFill>
              </a:rPr>
              <a:t>PRODUCTS</a:t>
            </a:r>
            <a:r>
              <a:rPr lang="en-US" sz="1800" dirty="0" smtClean="0"/>
              <a:t> – 2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7720706" y="3059249"/>
            <a:ext cx="46240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" b="1" dirty="0">
                <a:solidFill>
                  <a:schemeClr val="bg1">
                    <a:lumMod val="65000"/>
                  </a:schemeClr>
                </a:solidFill>
                <a:latin typeface="Helvetica 55 Roman"/>
                <a:cs typeface="Helvetica 55 Roman"/>
              </a:rPr>
              <a:t>See </a:t>
            </a:r>
          </a:p>
          <a:p>
            <a:pPr algn="ctr"/>
            <a:r>
              <a:rPr lang="en-US" sz="600" b="1" dirty="0">
                <a:solidFill>
                  <a:schemeClr val="bg1">
                    <a:lumMod val="65000"/>
                  </a:schemeClr>
                </a:solidFill>
                <a:latin typeface="Helvetica 55 Roman"/>
                <a:cs typeface="Helvetica 55 Roman"/>
              </a:rPr>
              <a:t>Slide 19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7725411" y="3505400"/>
            <a:ext cx="46240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" b="1" dirty="0">
                <a:solidFill>
                  <a:schemeClr val="bg1">
                    <a:lumMod val="65000"/>
                  </a:schemeClr>
                </a:solidFill>
                <a:latin typeface="Helvetica 55 Roman"/>
                <a:cs typeface="Helvetica 55 Roman"/>
              </a:rPr>
              <a:t>See </a:t>
            </a:r>
          </a:p>
          <a:p>
            <a:pPr algn="ctr"/>
            <a:r>
              <a:rPr lang="en-US" sz="600" b="1" dirty="0">
                <a:solidFill>
                  <a:schemeClr val="bg1">
                    <a:lumMod val="65000"/>
                  </a:schemeClr>
                </a:solidFill>
                <a:latin typeface="Helvetica 55 Roman"/>
                <a:cs typeface="Helvetica 55 Roman"/>
              </a:rPr>
              <a:t>Slide 19</a:t>
            </a:r>
          </a:p>
        </p:txBody>
      </p:sp>
      <p:pic>
        <p:nvPicPr>
          <p:cNvPr id="209" name="Picture 2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06" y="3424088"/>
            <a:ext cx="345833" cy="345833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06" y="2986864"/>
            <a:ext cx="345833" cy="345833"/>
          </a:xfrm>
          <a:prstGeom prst="rect">
            <a:avLst/>
          </a:prstGeom>
        </p:spPr>
      </p:pic>
      <p:cxnSp>
        <p:nvCxnSpPr>
          <p:cNvPr id="216" name="Straight Connector 215"/>
          <p:cNvCxnSpPr/>
          <p:nvPr/>
        </p:nvCxnSpPr>
        <p:spPr bwMode="auto">
          <a:xfrm>
            <a:off x="1529844" y="912292"/>
            <a:ext cx="0" cy="378452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8" name="Straight Connector 217"/>
          <p:cNvCxnSpPr/>
          <p:nvPr/>
        </p:nvCxnSpPr>
        <p:spPr bwMode="auto">
          <a:xfrm>
            <a:off x="2008561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7" name="Straight Connector 226"/>
          <p:cNvCxnSpPr/>
          <p:nvPr/>
        </p:nvCxnSpPr>
        <p:spPr bwMode="auto">
          <a:xfrm>
            <a:off x="2482641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0" name="Straight Connector 229"/>
          <p:cNvCxnSpPr/>
          <p:nvPr/>
        </p:nvCxnSpPr>
        <p:spPr bwMode="auto">
          <a:xfrm>
            <a:off x="2956721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2" name="Straight Connector 241"/>
          <p:cNvCxnSpPr/>
          <p:nvPr/>
        </p:nvCxnSpPr>
        <p:spPr bwMode="auto">
          <a:xfrm>
            <a:off x="3435438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9" name="Straight Connector 258"/>
          <p:cNvCxnSpPr/>
          <p:nvPr/>
        </p:nvCxnSpPr>
        <p:spPr bwMode="auto">
          <a:xfrm>
            <a:off x="3909518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1" name="Straight Connector 260"/>
          <p:cNvCxnSpPr/>
          <p:nvPr/>
        </p:nvCxnSpPr>
        <p:spPr bwMode="auto">
          <a:xfrm>
            <a:off x="4388235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2" name="Straight Connector 261"/>
          <p:cNvCxnSpPr/>
          <p:nvPr/>
        </p:nvCxnSpPr>
        <p:spPr bwMode="auto">
          <a:xfrm>
            <a:off x="4862315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3" name="Straight Connector 262"/>
          <p:cNvCxnSpPr/>
          <p:nvPr/>
        </p:nvCxnSpPr>
        <p:spPr bwMode="auto">
          <a:xfrm>
            <a:off x="5341032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4" name="Straight Connector 263"/>
          <p:cNvCxnSpPr/>
          <p:nvPr/>
        </p:nvCxnSpPr>
        <p:spPr bwMode="auto">
          <a:xfrm>
            <a:off x="5815112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5" name="Straight Connector 264"/>
          <p:cNvCxnSpPr/>
          <p:nvPr/>
        </p:nvCxnSpPr>
        <p:spPr bwMode="auto">
          <a:xfrm>
            <a:off x="6293829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6" name="Straight Connector 265"/>
          <p:cNvCxnSpPr/>
          <p:nvPr/>
        </p:nvCxnSpPr>
        <p:spPr bwMode="auto">
          <a:xfrm>
            <a:off x="6772546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7" name="Straight Connector 266"/>
          <p:cNvCxnSpPr/>
          <p:nvPr/>
        </p:nvCxnSpPr>
        <p:spPr bwMode="auto">
          <a:xfrm>
            <a:off x="7246626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8" name="Straight Connector 267"/>
          <p:cNvCxnSpPr/>
          <p:nvPr/>
        </p:nvCxnSpPr>
        <p:spPr bwMode="auto">
          <a:xfrm>
            <a:off x="7720706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1" name="Straight Connector 270"/>
          <p:cNvCxnSpPr/>
          <p:nvPr/>
        </p:nvCxnSpPr>
        <p:spPr bwMode="auto">
          <a:xfrm>
            <a:off x="8194786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7" name="Straight Connector 276"/>
          <p:cNvCxnSpPr/>
          <p:nvPr/>
        </p:nvCxnSpPr>
        <p:spPr bwMode="auto">
          <a:xfrm>
            <a:off x="8673503" y="912292"/>
            <a:ext cx="0" cy="3774412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9" name="TextBox 278"/>
          <p:cNvSpPr txBox="1"/>
          <p:nvPr/>
        </p:nvSpPr>
        <p:spPr>
          <a:xfrm>
            <a:off x="152984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200392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247800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VM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2956721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VM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283" name="TextBox 282"/>
          <p:cNvSpPr txBox="1"/>
          <p:nvPr/>
        </p:nvSpPr>
        <p:spPr>
          <a:xfrm>
            <a:off x="3430801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CLOUD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3909518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CLOUD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285" name="TextBox 284"/>
          <p:cNvSpPr txBox="1"/>
          <p:nvPr/>
        </p:nvSpPr>
        <p:spPr>
          <a:xfrm>
            <a:off x="4383598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RUGGED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286" name="TextBox 285"/>
          <p:cNvSpPr txBox="1"/>
          <p:nvPr/>
        </p:nvSpPr>
        <p:spPr>
          <a:xfrm>
            <a:off x="4862315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RUGGED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287" name="TextBox 286"/>
          <p:cNvSpPr txBox="1"/>
          <p:nvPr/>
        </p:nvSpPr>
        <p:spPr>
          <a:xfrm>
            <a:off x="5835540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DESKTOP</a:t>
            </a:r>
          </a:p>
        </p:txBody>
      </p:sp>
      <p:sp>
        <p:nvSpPr>
          <p:cNvPr id="288" name="TextBox 287"/>
          <p:cNvSpPr txBox="1"/>
          <p:nvPr/>
        </p:nvSpPr>
        <p:spPr>
          <a:xfrm>
            <a:off x="6314257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1U</a:t>
            </a:r>
          </a:p>
        </p:txBody>
      </p:sp>
      <p:sp>
        <p:nvSpPr>
          <p:cNvPr id="290" name="TextBox 289"/>
          <p:cNvSpPr txBox="1"/>
          <p:nvPr/>
        </p:nvSpPr>
        <p:spPr>
          <a:xfrm>
            <a:off x="679297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2U</a:t>
            </a:r>
          </a:p>
        </p:txBody>
      </p:sp>
      <p:sp>
        <p:nvSpPr>
          <p:cNvPr id="316" name="TextBox 315"/>
          <p:cNvSpPr txBox="1"/>
          <p:nvPr/>
        </p:nvSpPr>
        <p:spPr>
          <a:xfrm>
            <a:off x="726705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3U</a:t>
            </a:r>
          </a:p>
        </p:txBody>
      </p:sp>
      <p:sp>
        <p:nvSpPr>
          <p:cNvPr id="334" name="TextBox 333"/>
          <p:cNvSpPr txBox="1"/>
          <p:nvPr/>
        </p:nvSpPr>
        <p:spPr>
          <a:xfrm>
            <a:off x="774113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ALT-1</a:t>
            </a:r>
          </a:p>
        </p:txBody>
      </p:sp>
      <p:sp>
        <p:nvSpPr>
          <p:cNvPr id="383" name="TextBox 382"/>
          <p:cNvSpPr txBox="1"/>
          <p:nvPr/>
        </p:nvSpPr>
        <p:spPr>
          <a:xfrm>
            <a:off x="821521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ALT-2</a:t>
            </a:r>
          </a:p>
        </p:txBody>
      </p:sp>
      <p:sp>
        <p:nvSpPr>
          <p:cNvPr id="384" name="TextBox 383"/>
          <p:cNvSpPr txBox="1"/>
          <p:nvPr/>
        </p:nvSpPr>
        <p:spPr>
          <a:xfrm>
            <a:off x="8693931" y="976955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ALT-3</a:t>
            </a:r>
          </a:p>
        </p:txBody>
      </p:sp>
      <p:sp>
        <p:nvSpPr>
          <p:cNvPr id="387" name="TextBox 386"/>
          <p:cNvSpPr txBox="1"/>
          <p:nvPr/>
        </p:nvSpPr>
        <p:spPr>
          <a:xfrm>
            <a:off x="5342342" y="976955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STYLIZED</a:t>
            </a:r>
          </a:p>
        </p:txBody>
      </p:sp>
      <p:pic>
        <p:nvPicPr>
          <p:cNvPr id="179" name="Picture 1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06" y="2544201"/>
            <a:ext cx="345833" cy="345833"/>
          </a:xfrm>
          <a:prstGeom prst="rect">
            <a:avLst/>
          </a:prstGeom>
        </p:spPr>
      </p:pic>
      <p:sp>
        <p:nvSpPr>
          <p:cNvPr id="180" name="TextBox 179"/>
          <p:cNvSpPr txBox="1"/>
          <p:nvPr/>
        </p:nvSpPr>
        <p:spPr>
          <a:xfrm>
            <a:off x="7720706" y="2611485"/>
            <a:ext cx="46240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" b="1" dirty="0" smtClean="0">
                <a:solidFill>
                  <a:schemeClr val="bg1">
                    <a:lumMod val="65000"/>
                  </a:schemeClr>
                </a:solidFill>
                <a:latin typeface="Helvetica 55 Roman"/>
                <a:cs typeface="Helvetica 55 Roman"/>
              </a:rPr>
              <a:t>See </a:t>
            </a:r>
          </a:p>
          <a:p>
            <a:pPr algn="ctr"/>
            <a:r>
              <a:rPr lang="en-US" sz="600" b="1" dirty="0" smtClean="0">
                <a:solidFill>
                  <a:schemeClr val="bg1">
                    <a:lumMod val="65000"/>
                  </a:schemeClr>
                </a:solidFill>
                <a:latin typeface="Helvetica 55 Roman"/>
                <a:cs typeface="Helvetica 55 Roman"/>
              </a:rPr>
              <a:t>Slide 19</a:t>
            </a:r>
          </a:p>
        </p:txBody>
      </p:sp>
      <p:pic>
        <p:nvPicPr>
          <p:cNvPr id="217" name="Picture 2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78" y="2985225"/>
            <a:ext cx="347472" cy="347472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39" y="3415895"/>
            <a:ext cx="347472" cy="347472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78" y="4318709"/>
            <a:ext cx="347472" cy="347472"/>
          </a:xfrm>
          <a:prstGeom prst="rect">
            <a:avLst/>
          </a:prstGeom>
        </p:spPr>
      </p:pic>
      <p:sp>
        <p:nvSpPr>
          <p:cNvPr id="204" name="TextBox 203"/>
          <p:cNvSpPr txBox="1"/>
          <p:nvPr/>
        </p:nvSpPr>
        <p:spPr>
          <a:xfrm>
            <a:off x="394186" y="2054804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FortiCall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05" name="Picture 2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72" y="2094415"/>
            <a:ext cx="345833" cy="345833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162" y="2094415"/>
            <a:ext cx="345833" cy="345833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826" y="2094415"/>
            <a:ext cx="345833" cy="345833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251" y="2094415"/>
            <a:ext cx="345833" cy="345833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22" y="2091499"/>
            <a:ext cx="345833" cy="345833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046" y="2091499"/>
            <a:ext cx="345833" cy="345833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81" y="2091499"/>
            <a:ext cx="345833" cy="345833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98" y="2091499"/>
            <a:ext cx="345833" cy="345833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95" y="2091499"/>
            <a:ext cx="345833" cy="345833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532" y="2094415"/>
            <a:ext cx="345833" cy="345833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249" y="2094415"/>
            <a:ext cx="345833" cy="345833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77" y="2091499"/>
            <a:ext cx="345833" cy="345833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29" y="2091499"/>
            <a:ext cx="345833" cy="345833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74" y="2091499"/>
            <a:ext cx="345833" cy="345833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91" y="2090424"/>
            <a:ext cx="307407" cy="345833"/>
          </a:xfrm>
          <a:prstGeom prst="rect">
            <a:avLst/>
          </a:prstGeom>
        </p:spPr>
      </p:pic>
      <p:sp>
        <p:nvSpPr>
          <p:cNvPr id="234" name="Rectangle 233"/>
          <p:cNvSpPr/>
          <p:nvPr/>
        </p:nvSpPr>
        <p:spPr bwMode="auto">
          <a:xfrm flipV="1">
            <a:off x="1529843" y="2067604"/>
            <a:ext cx="478717" cy="43144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pic>
        <p:nvPicPr>
          <p:cNvPr id="235" name="Picture 23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992" y="2104995"/>
            <a:ext cx="306003" cy="345084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61" y="2104995"/>
            <a:ext cx="306003" cy="345084"/>
          </a:xfrm>
          <a:prstGeom prst="rect">
            <a:avLst/>
          </a:prstGeom>
        </p:spPr>
      </p:pic>
      <p:sp>
        <p:nvSpPr>
          <p:cNvPr id="191" name="TextBox 190"/>
          <p:cNvSpPr txBox="1"/>
          <p:nvPr/>
        </p:nvSpPr>
        <p:spPr>
          <a:xfrm>
            <a:off x="394186" y="1625913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FortiCamera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92" name="Picture 19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72" y="1665524"/>
            <a:ext cx="345833" cy="345833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52" y="1665524"/>
            <a:ext cx="345833" cy="345833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04046" y="1672224"/>
            <a:ext cx="314065" cy="332432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251" y="1665524"/>
            <a:ext cx="345833" cy="345833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22" y="1662608"/>
            <a:ext cx="345833" cy="345833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046" y="1662608"/>
            <a:ext cx="345833" cy="345833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81" y="1662608"/>
            <a:ext cx="345833" cy="345833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98" y="1662608"/>
            <a:ext cx="345833" cy="345833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95" y="1662608"/>
            <a:ext cx="345833" cy="345833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532" y="1665524"/>
            <a:ext cx="345833" cy="345833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249" y="1665524"/>
            <a:ext cx="345833" cy="345833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77" y="1662608"/>
            <a:ext cx="345833" cy="345833"/>
          </a:xfrm>
          <a:prstGeom prst="rect">
            <a:avLst/>
          </a:prstGeom>
        </p:spPr>
      </p:pic>
      <p:pic>
        <p:nvPicPr>
          <p:cNvPr id="273" name="Picture 2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29" y="1662608"/>
            <a:ext cx="345833" cy="345833"/>
          </a:xfrm>
          <a:prstGeom prst="rect">
            <a:avLst/>
          </a:prstGeom>
        </p:spPr>
      </p:pic>
      <p:pic>
        <p:nvPicPr>
          <p:cNvPr id="274" name="Picture 2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74" y="1662608"/>
            <a:ext cx="345833" cy="345833"/>
          </a:xfrm>
          <a:prstGeom prst="rect">
            <a:avLst/>
          </a:prstGeom>
        </p:spPr>
      </p:pic>
      <p:pic>
        <p:nvPicPr>
          <p:cNvPr id="275" name="Picture 27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78" y="1657184"/>
            <a:ext cx="347472" cy="347472"/>
          </a:xfrm>
          <a:prstGeom prst="rect">
            <a:avLst/>
          </a:prstGeom>
        </p:spPr>
      </p:pic>
      <p:pic>
        <p:nvPicPr>
          <p:cNvPr id="276" name="Picture 27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826" y="1657184"/>
            <a:ext cx="345833" cy="345833"/>
          </a:xfrm>
          <a:prstGeom prst="rect">
            <a:avLst/>
          </a:prstGeom>
        </p:spPr>
      </p:pic>
      <p:sp>
        <p:nvSpPr>
          <p:cNvPr id="182" name="TextBox 181"/>
          <p:cNvSpPr txBox="1"/>
          <p:nvPr/>
        </p:nvSpPr>
        <p:spPr>
          <a:xfrm>
            <a:off x="389220" y="1183604"/>
            <a:ext cx="11406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FortiCache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83" name="Picture 18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72" y="1223215"/>
            <a:ext cx="345833" cy="345833"/>
          </a:xfrm>
          <a:prstGeom prst="rect">
            <a:avLst/>
          </a:prstGeom>
        </p:spPr>
      </p:pic>
      <p:pic>
        <p:nvPicPr>
          <p:cNvPr id="184" name="Picture 18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52" y="1223215"/>
            <a:ext cx="345833" cy="345833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532" y="1223215"/>
            <a:ext cx="345833" cy="345833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249" y="1223589"/>
            <a:ext cx="345084" cy="345084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162" y="1223215"/>
            <a:ext cx="345833" cy="345833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826" y="1223215"/>
            <a:ext cx="345833" cy="345833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22" y="1223215"/>
            <a:ext cx="345833" cy="345833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046" y="1223215"/>
            <a:ext cx="345833" cy="345833"/>
          </a:xfrm>
          <a:prstGeom prst="rect">
            <a:avLst/>
          </a:prstGeom>
        </p:spPr>
      </p:pic>
      <p:pic>
        <p:nvPicPr>
          <p:cNvPr id="296" name="Picture 29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81" y="1223215"/>
            <a:ext cx="345833" cy="345833"/>
          </a:xfrm>
          <a:prstGeom prst="rect">
            <a:avLst/>
          </a:prstGeom>
        </p:spPr>
      </p:pic>
      <p:pic>
        <p:nvPicPr>
          <p:cNvPr id="297" name="Picture 2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98" y="1223215"/>
            <a:ext cx="345833" cy="345833"/>
          </a:xfrm>
          <a:prstGeom prst="rect">
            <a:avLst/>
          </a:prstGeom>
        </p:spPr>
      </p:pic>
      <p:pic>
        <p:nvPicPr>
          <p:cNvPr id="335" name="Picture 3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95" y="1223215"/>
            <a:ext cx="345833" cy="345833"/>
          </a:xfrm>
          <a:prstGeom prst="rect">
            <a:avLst/>
          </a:prstGeom>
        </p:spPr>
      </p:pic>
      <p:pic>
        <p:nvPicPr>
          <p:cNvPr id="336" name="Picture 33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837752" y="1273779"/>
            <a:ext cx="345787" cy="250536"/>
          </a:xfrm>
          <a:prstGeom prst="rect">
            <a:avLst/>
          </a:prstGeom>
        </p:spPr>
      </p:pic>
      <p:pic>
        <p:nvPicPr>
          <p:cNvPr id="338" name="Picture 33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366738" y="1275762"/>
            <a:ext cx="345511" cy="240738"/>
          </a:xfrm>
          <a:prstGeom prst="rect">
            <a:avLst/>
          </a:prstGeom>
        </p:spPr>
      </p:pic>
      <p:pic>
        <p:nvPicPr>
          <p:cNvPr id="339" name="Picture 3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74" y="1226131"/>
            <a:ext cx="345833" cy="345833"/>
          </a:xfrm>
          <a:prstGeom prst="rect">
            <a:avLst/>
          </a:prstGeom>
        </p:spPr>
      </p:pic>
      <p:pic>
        <p:nvPicPr>
          <p:cNvPr id="340" name="Picture 3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251" y="1223215"/>
            <a:ext cx="345833" cy="345833"/>
          </a:xfrm>
          <a:prstGeom prst="rect">
            <a:avLst/>
          </a:prstGeom>
        </p:spPr>
      </p:pic>
      <p:pic>
        <p:nvPicPr>
          <p:cNvPr id="341" name="Picture 34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78" y="1221576"/>
            <a:ext cx="347472" cy="347472"/>
          </a:xfrm>
          <a:prstGeom prst="rect">
            <a:avLst/>
          </a:prstGeom>
        </p:spPr>
      </p:pic>
      <p:sp>
        <p:nvSpPr>
          <p:cNvPr id="222" name="TextBox 221"/>
          <p:cNvSpPr txBox="1"/>
          <p:nvPr/>
        </p:nvSpPr>
        <p:spPr>
          <a:xfrm>
            <a:off x="396055" y="3836290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FortiClient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 - EMS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317" name="Picture 31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163" y="3876275"/>
            <a:ext cx="345084" cy="345084"/>
          </a:xfrm>
          <a:prstGeom prst="rect">
            <a:avLst/>
          </a:prstGeom>
        </p:spPr>
      </p:pic>
      <p:pic>
        <p:nvPicPr>
          <p:cNvPr id="318" name="Picture 31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41" y="3877547"/>
            <a:ext cx="343886" cy="342541"/>
          </a:xfrm>
          <a:prstGeom prst="rect">
            <a:avLst/>
          </a:prstGeom>
        </p:spPr>
      </p:pic>
      <p:pic>
        <p:nvPicPr>
          <p:cNvPr id="320" name="Picture 3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843" y="3875901"/>
            <a:ext cx="345833" cy="345833"/>
          </a:xfrm>
          <a:prstGeom prst="rect">
            <a:avLst/>
          </a:prstGeom>
        </p:spPr>
      </p:pic>
      <p:pic>
        <p:nvPicPr>
          <p:cNvPr id="321" name="Picture 3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845" y="3875901"/>
            <a:ext cx="345833" cy="345833"/>
          </a:xfrm>
          <a:prstGeom prst="rect">
            <a:avLst/>
          </a:prstGeom>
        </p:spPr>
      </p:pic>
      <p:pic>
        <p:nvPicPr>
          <p:cNvPr id="322" name="Picture 3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406" y="3875901"/>
            <a:ext cx="345833" cy="345833"/>
          </a:xfrm>
          <a:prstGeom prst="rect">
            <a:avLst/>
          </a:prstGeom>
        </p:spPr>
      </p:pic>
      <p:pic>
        <p:nvPicPr>
          <p:cNvPr id="323" name="Picture 3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20" y="3872985"/>
            <a:ext cx="345833" cy="345833"/>
          </a:xfrm>
          <a:prstGeom prst="rect">
            <a:avLst/>
          </a:prstGeom>
        </p:spPr>
      </p:pic>
      <p:pic>
        <p:nvPicPr>
          <p:cNvPr id="324" name="Picture 3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15" y="3872985"/>
            <a:ext cx="345833" cy="345833"/>
          </a:xfrm>
          <a:prstGeom prst="rect">
            <a:avLst/>
          </a:prstGeom>
        </p:spPr>
      </p:pic>
      <p:pic>
        <p:nvPicPr>
          <p:cNvPr id="325" name="Picture 3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50" y="3872985"/>
            <a:ext cx="345833" cy="345833"/>
          </a:xfrm>
          <a:prstGeom prst="rect">
            <a:avLst/>
          </a:prstGeom>
        </p:spPr>
      </p:pic>
      <p:pic>
        <p:nvPicPr>
          <p:cNvPr id="326" name="Picture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789" y="3872985"/>
            <a:ext cx="345833" cy="345833"/>
          </a:xfrm>
          <a:prstGeom prst="rect">
            <a:avLst/>
          </a:prstGeom>
        </p:spPr>
      </p:pic>
      <p:pic>
        <p:nvPicPr>
          <p:cNvPr id="327" name="Picture 3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794" y="3872985"/>
            <a:ext cx="345833" cy="345833"/>
          </a:xfrm>
          <a:prstGeom prst="rect">
            <a:avLst/>
          </a:prstGeom>
        </p:spPr>
      </p:pic>
      <p:pic>
        <p:nvPicPr>
          <p:cNvPr id="328" name="Picture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88" y="3872985"/>
            <a:ext cx="345833" cy="345833"/>
          </a:xfrm>
          <a:prstGeom prst="rect">
            <a:avLst/>
          </a:prstGeom>
        </p:spPr>
      </p:pic>
      <p:pic>
        <p:nvPicPr>
          <p:cNvPr id="329" name="Picture 3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529" y="3872985"/>
            <a:ext cx="345833" cy="345833"/>
          </a:xfrm>
          <a:prstGeom prst="rect">
            <a:avLst/>
          </a:prstGeom>
        </p:spPr>
      </p:pic>
      <p:pic>
        <p:nvPicPr>
          <p:cNvPr id="330" name="Picture 32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25" y="3872007"/>
            <a:ext cx="345833" cy="345833"/>
          </a:xfrm>
          <a:prstGeom prst="rect">
            <a:avLst/>
          </a:prstGeom>
        </p:spPr>
      </p:pic>
      <p:pic>
        <p:nvPicPr>
          <p:cNvPr id="331" name="Picture 3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048" y="3876874"/>
            <a:ext cx="345833" cy="345833"/>
          </a:xfrm>
          <a:prstGeom prst="rect">
            <a:avLst/>
          </a:prstGeom>
        </p:spPr>
      </p:pic>
      <p:pic>
        <p:nvPicPr>
          <p:cNvPr id="332" name="Picture 3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43" y="3876874"/>
            <a:ext cx="345833" cy="345833"/>
          </a:xfrm>
          <a:prstGeom prst="rect">
            <a:avLst/>
          </a:prstGeom>
        </p:spPr>
      </p:pic>
      <p:pic>
        <p:nvPicPr>
          <p:cNvPr id="333" name="Picture 3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372" y="3878817"/>
            <a:ext cx="345833" cy="34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2396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 bwMode="auto">
          <a:xfrm flipV="1">
            <a:off x="0" y="115855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/>
          <p:cNvCxnSpPr/>
          <p:nvPr/>
        </p:nvCxnSpPr>
        <p:spPr bwMode="auto">
          <a:xfrm flipV="1">
            <a:off x="0" y="1600248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1" name="Straight Connector 300"/>
          <p:cNvCxnSpPr/>
          <p:nvPr/>
        </p:nvCxnSpPr>
        <p:spPr bwMode="auto">
          <a:xfrm flipV="1">
            <a:off x="8220" y="2042764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9" name="Straight Connector 318"/>
          <p:cNvCxnSpPr/>
          <p:nvPr/>
        </p:nvCxnSpPr>
        <p:spPr bwMode="auto">
          <a:xfrm flipV="1">
            <a:off x="0" y="2480914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7" name="Straight Connector 336"/>
          <p:cNvCxnSpPr/>
          <p:nvPr/>
        </p:nvCxnSpPr>
        <p:spPr bwMode="auto">
          <a:xfrm flipV="1">
            <a:off x="8220" y="2923430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5" name="Straight Connector 354"/>
          <p:cNvCxnSpPr/>
          <p:nvPr/>
        </p:nvCxnSpPr>
        <p:spPr bwMode="auto">
          <a:xfrm flipV="1">
            <a:off x="0" y="3363613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3" name="Straight Connector 372"/>
          <p:cNvCxnSpPr/>
          <p:nvPr/>
        </p:nvCxnSpPr>
        <p:spPr bwMode="auto">
          <a:xfrm flipV="1">
            <a:off x="8220" y="3806129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1" name="Straight Connector 390"/>
          <p:cNvCxnSpPr/>
          <p:nvPr/>
        </p:nvCxnSpPr>
        <p:spPr bwMode="auto">
          <a:xfrm flipV="1">
            <a:off x="13185" y="4247828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6" name="TextBox 275"/>
          <p:cNvSpPr txBox="1"/>
          <p:nvPr/>
        </p:nvSpPr>
        <p:spPr>
          <a:xfrm>
            <a:off x="394186" y="4265750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FortiFone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77" name="Picture 2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294" y="4305361"/>
            <a:ext cx="345833" cy="345833"/>
          </a:xfrm>
          <a:prstGeom prst="rect">
            <a:avLst/>
          </a:prstGeom>
        </p:spPr>
      </p:pic>
      <p:pic>
        <p:nvPicPr>
          <p:cNvPr id="278" name="Picture 27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52" y="4305361"/>
            <a:ext cx="345833" cy="345833"/>
          </a:xfrm>
          <a:prstGeom prst="rect">
            <a:avLst/>
          </a:prstGeom>
        </p:spPr>
      </p:pic>
      <p:pic>
        <p:nvPicPr>
          <p:cNvPr id="362" name="Picture 3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860" y="4305361"/>
            <a:ext cx="345833" cy="345833"/>
          </a:xfrm>
          <a:prstGeom prst="rect">
            <a:avLst/>
          </a:prstGeom>
        </p:spPr>
      </p:pic>
      <p:pic>
        <p:nvPicPr>
          <p:cNvPr id="363" name="Picture 3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566" y="4305361"/>
            <a:ext cx="345833" cy="345833"/>
          </a:xfrm>
          <a:prstGeom prst="rect">
            <a:avLst/>
          </a:prstGeom>
        </p:spPr>
      </p:pic>
      <p:pic>
        <p:nvPicPr>
          <p:cNvPr id="366" name="Picture 3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67" y="4302445"/>
            <a:ext cx="345833" cy="345833"/>
          </a:xfrm>
          <a:prstGeom prst="rect">
            <a:avLst/>
          </a:prstGeom>
        </p:spPr>
      </p:pic>
      <p:pic>
        <p:nvPicPr>
          <p:cNvPr id="367" name="Picture 3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284" y="4302445"/>
            <a:ext cx="345833" cy="345833"/>
          </a:xfrm>
          <a:prstGeom prst="rect">
            <a:avLst/>
          </a:prstGeom>
        </p:spPr>
      </p:pic>
      <p:pic>
        <p:nvPicPr>
          <p:cNvPr id="368" name="Picture 3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988" y="4302445"/>
            <a:ext cx="345833" cy="345833"/>
          </a:xfrm>
          <a:prstGeom prst="rect">
            <a:avLst/>
          </a:prstGeom>
        </p:spPr>
      </p:pic>
      <p:pic>
        <p:nvPicPr>
          <p:cNvPr id="369" name="Picture 3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705" y="4302445"/>
            <a:ext cx="345833" cy="345833"/>
          </a:xfrm>
          <a:prstGeom prst="rect">
            <a:avLst/>
          </a:prstGeom>
        </p:spPr>
      </p:pic>
      <p:pic>
        <p:nvPicPr>
          <p:cNvPr id="370" name="Picture 3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53" y="4302445"/>
            <a:ext cx="345833" cy="345833"/>
          </a:xfrm>
          <a:prstGeom prst="rect">
            <a:avLst/>
          </a:prstGeom>
        </p:spPr>
      </p:pic>
      <p:pic>
        <p:nvPicPr>
          <p:cNvPr id="372" name="Picture 3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395" y="4305361"/>
            <a:ext cx="345833" cy="345833"/>
          </a:xfrm>
          <a:prstGeom prst="rect">
            <a:avLst/>
          </a:prstGeom>
        </p:spPr>
      </p:pic>
      <p:pic>
        <p:nvPicPr>
          <p:cNvPr id="374" name="Picture 3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12" y="4305361"/>
            <a:ext cx="345833" cy="345833"/>
          </a:xfrm>
          <a:prstGeom prst="rect">
            <a:avLst/>
          </a:prstGeom>
        </p:spPr>
      </p:pic>
      <p:pic>
        <p:nvPicPr>
          <p:cNvPr id="377" name="Picture 3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693" y="4302445"/>
            <a:ext cx="345833" cy="345833"/>
          </a:xfrm>
          <a:prstGeom prst="rect">
            <a:avLst/>
          </a:prstGeom>
        </p:spPr>
      </p:pic>
      <p:pic>
        <p:nvPicPr>
          <p:cNvPr id="378" name="Picture 37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700" y="4302445"/>
            <a:ext cx="345833" cy="345833"/>
          </a:xfrm>
          <a:prstGeom prst="rect">
            <a:avLst/>
          </a:prstGeom>
        </p:spPr>
      </p:pic>
      <p:pic>
        <p:nvPicPr>
          <p:cNvPr id="379" name="Picture 3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7622" y="4362097"/>
            <a:ext cx="334461" cy="226528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56" y="4315279"/>
            <a:ext cx="345833" cy="345833"/>
          </a:xfrm>
          <a:prstGeom prst="rect">
            <a:avLst/>
          </a:prstGeom>
        </p:spPr>
      </p:pic>
      <p:sp>
        <p:nvSpPr>
          <p:cNvPr id="179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PRODUCTS</a:t>
            </a:r>
            <a:r>
              <a:rPr lang="en-US" sz="1800" dirty="0" smtClean="0"/>
              <a:t> – 3</a:t>
            </a:r>
            <a:endParaRPr lang="en-US" sz="1800" dirty="0"/>
          </a:p>
        </p:txBody>
      </p:sp>
      <p:pic>
        <p:nvPicPr>
          <p:cNvPr id="181" name="Picture 1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54" y="4315279"/>
            <a:ext cx="345833" cy="345833"/>
          </a:xfrm>
          <a:prstGeom prst="rect">
            <a:avLst/>
          </a:prstGeom>
        </p:spPr>
      </p:pic>
      <p:cxnSp>
        <p:nvCxnSpPr>
          <p:cNvPr id="180" name="Straight Connector 179"/>
          <p:cNvCxnSpPr/>
          <p:nvPr/>
        </p:nvCxnSpPr>
        <p:spPr bwMode="auto">
          <a:xfrm>
            <a:off x="1529844" y="912292"/>
            <a:ext cx="0" cy="378452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8" name="Straight Connector 217"/>
          <p:cNvCxnSpPr/>
          <p:nvPr/>
        </p:nvCxnSpPr>
        <p:spPr bwMode="auto">
          <a:xfrm>
            <a:off x="2482641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4" name="Straight Connector 223"/>
          <p:cNvCxnSpPr/>
          <p:nvPr/>
        </p:nvCxnSpPr>
        <p:spPr bwMode="auto">
          <a:xfrm>
            <a:off x="2956721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7" name="Straight Connector 226"/>
          <p:cNvCxnSpPr/>
          <p:nvPr/>
        </p:nvCxnSpPr>
        <p:spPr bwMode="auto">
          <a:xfrm>
            <a:off x="3435438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9" name="Straight Connector 278"/>
          <p:cNvCxnSpPr/>
          <p:nvPr/>
        </p:nvCxnSpPr>
        <p:spPr bwMode="auto">
          <a:xfrm>
            <a:off x="3909518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0" name="Straight Connector 279"/>
          <p:cNvCxnSpPr/>
          <p:nvPr/>
        </p:nvCxnSpPr>
        <p:spPr bwMode="auto">
          <a:xfrm>
            <a:off x="4388235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1" name="Straight Connector 280"/>
          <p:cNvCxnSpPr/>
          <p:nvPr/>
        </p:nvCxnSpPr>
        <p:spPr bwMode="auto">
          <a:xfrm>
            <a:off x="4862315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2" name="Straight Connector 281"/>
          <p:cNvCxnSpPr/>
          <p:nvPr/>
        </p:nvCxnSpPr>
        <p:spPr bwMode="auto">
          <a:xfrm>
            <a:off x="5341032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3" name="Straight Connector 282"/>
          <p:cNvCxnSpPr/>
          <p:nvPr/>
        </p:nvCxnSpPr>
        <p:spPr bwMode="auto">
          <a:xfrm>
            <a:off x="5815112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4" name="Straight Connector 283"/>
          <p:cNvCxnSpPr/>
          <p:nvPr/>
        </p:nvCxnSpPr>
        <p:spPr bwMode="auto">
          <a:xfrm>
            <a:off x="6293829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5" name="Straight Connector 284"/>
          <p:cNvCxnSpPr/>
          <p:nvPr/>
        </p:nvCxnSpPr>
        <p:spPr bwMode="auto">
          <a:xfrm>
            <a:off x="6772546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6" name="Straight Connector 285"/>
          <p:cNvCxnSpPr/>
          <p:nvPr/>
        </p:nvCxnSpPr>
        <p:spPr bwMode="auto">
          <a:xfrm>
            <a:off x="7246626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7" name="Straight Connector 286"/>
          <p:cNvCxnSpPr/>
          <p:nvPr/>
        </p:nvCxnSpPr>
        <p:spPr bwMode="auto">
          <a:xfrm>
            <a:off x="7720706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8" name="Straight Connector 287"/>
          <p:cNvCxnSpPr/>
          <p:nvPr/>
        </p:nvCxnSpPr>
        <p:spPr bwMode="auto">
          <a:xfrm>
            <a:off x="8194786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3" name="Straight Connector 292"/>
          <p:cNvCxnSpPr/>
          <p:nvPr/>
        </p:nvCxnSpPr>
        <p:spPr bwMode="auto">
          <a:xfrm>
            <a:off x="8673503" y="912292"/>
            <a:ext cx="0" cy="3774412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4" name="Straight Connector 293"/>
          <p:cNvCxnSpPr/>
          <p:nvPr/>
        </p:nvCxnSpPr>
        <p:spPr bwMode="auto">
          <a:xfrm>
            <a:off x="2008561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5" name="TextBox 294"/>
          <p:cNvSpPr txBox="1"/>
          <p:nvPr/>
        </p:nvSpPr>
        <p:spPr>
          <a:xfrm>
            <a:off x="152984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316" name="TextBox 315"/>
          <p:cNvSpPr txBox="1"/>
          <p:nvPr/>
        </p:nvSpPr>
        <p:spPr>
          <a:xfrm>
            <a:off x="200392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334" name="TextBox 333"/>
          <p:cNvSpPr txBox="1"/>
          <p:nvPr/>
        </p:nvSpPr>
        <p:spPr>
          <a:xfrm>
            <a:off x="247800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VM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342" name="TextBox 341"/>
          <p:cNvSpPr txBox="1"/>
          <p:nvPr/>
        </p:nvSpPr>
        <p:spPr>
          <a:xfrm>
            <a:off x="2956721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VM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345" name="TextBox 344"/>
          <p:cNvSpPr txBox="1"/>
          <p:nvPr/>
        </p:nvSpPr>
        <p:spPr>
          <a:xfrm>
            <a:off x="3430801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CLOUD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353" name="TextBox 352"/>
          <p:cNvSpPr txBox="1"/>
          <p:nvPr/>
        </p:nvSpPr>
        <p:spPr>
          <a:xfrm>
            <a:off x="3909518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CLOUD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354" name="TextBox 353"/>
          <p:cNvSpPr txBox="1"/>
          <p:nvPr/>
        </p:nvSpPr>
        <p:spPr>
          <a:xfrm>
            <a:off x="4383598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RUGGED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356" name="TextBox 355"/>
          <p:cNvSpPr txBox="1"/>
          <p:nvPr/>
        </p:nvSpPr>
        <p:spPr>
          <a:xfrm>
            <a:off x="4862315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RUGGED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364" name="TextBox 363"/>
          <p:cNvSpPr txBox="1"/>
          <p:nvPr/>
        </p:nvSpPr>
        <p:spPr>
          <a:xfrm>
            <a:off x="5835540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DESKTOP</a:t>
            </a:r>
          </a:p>
        </p:txBody>
      </p:sp>
      <p:sp>
        <p:nvSpPr>
          <p:cNvPr id="365" name="TextBox 364"/>
          <p:cNvSpPr txBox="1"/>
          <p:nvPr/>
        </p:nvSpPr>
        <p:spPr>
          <a:xfrm>
            <a:off x="6314257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1U</a:t>
            </a:r>
          </a:p>
        </p:txBody>
      </p:sp>
      <p:sp>
        <p:nvSpPr>
          <p:cNvPr id="371" name="TextBox 370"/>
          <p:cNvSpPr txBox="1"/>
          <p:nvPr/>
        </p:nvSpPr>
        <p:spPr>
          <a:xfrm>
            <a:off x="679297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2U</a:t>
            </a:r>
          </a:p>
        </p:txBody>
      </p:sp>
      <p:sp>
        <p:nvSpPr>
          <p:cNvPr id="375" name="TextBox 374"/>
          <p:cNvSpPr txBox="1"/>
          <p:nvPr/>
        </p:nvSpPr>
        <p:spPr>
          <a:xfrm>
            <a:off x="726705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3U</a:t>
            </a:r>
          </a:p>
        </p:txBody>
      </p:sp>
      <p:sp>
        <p:nvSpPr>
          <p:cNvPr id="376" name="TextBox 375"/>
          <p:cNvSpPr txBox="1"/>
          <p:nvPr/>
        </p:nvSpPr>
        <p:spPr>
          <a:xfrm>
            <a:off x="774113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ALT-1</a:t>
            </a:r>
          </a:p>
        </p:txBody>
      </p:sp>
      <p:sp>
        <p:nvSpPr>
          <p:cNvPr id="380" name="TextBox 379"/>
          <p:cNvSpPr txBox="1"/>
          <p:nvPr/>
        </p:nvSpPr>
        <p:spPr>
          <a:xfrm>
            <a:off x="821521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ALT-2</a:t>
            </a:r>
          </a:p>
        </p:txBody>
      </p:sp>
      <p:sp>
        <p:nvSpPr>
          <p:cNvPr id="381" name="TextBox 380"/>
          <p:cNvSpPr txBox="1"/>
          <p:nvPr/>
        </p:nvSpPr>
        <p:spPr>
          <a:xfrm>
            <a:off x="8693931" y="976955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ALT-3</a:t>
            </a:r>
          </a:p>
        </p:txBody>
      </p:sp>
      <p:sp>
        <p:nvSpPr>
          <p:cNvPr id="382" name="TextBox 381"/>
          <p:cNvSpPr txBox="1"/>
          <p:nvPr/>
        </p:nvSpPr>
        <p:spPr>
          <a:xfrm>
            <a:off x="5342342" y="976955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STYLIZED</a:t>
            </a:r>
          </a:p>
        </p:txBody>
      </p:sp>
      <p:sp>
        <p:nvSpPr>
          <p:cNvPr id="236" name="TextBox 235"/>
          <p:cNvSpPr txBox="1"/>
          <p:nvPr/>
        </p:nvSpPr>
        <p:spPr>
          <a:xfrm>
            <a:off x="389220" y="3818807"/>
            <a:ext cx="11406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FortiExtender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37" name="Picture 2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97" y="3858418"/>
            <a:ext cx="345833" cy="345833"/>
          </a:xfrm>
          <a:prstGeom prst="rect">
            <a:avLst/>
          </a:prstGeom>
        </p:spPr>
      </p:pic>
      <p:pic>
        <p:nvPicPr>
          <p:cNvPr id="257" name="Picture 2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672" y="3858418"/>
            <a:ext cx="345833" cy="345833"/>
          </a:xfrm>
          <a:prstGeom prst="rect">
            <a:avLst/>
          </a:prstGeom>
        </p:spPr>
      </p:pic>
      <p:pic>
        <p:nvPicPr>
          <p:cNvPr id="258" name="Picture 2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38" y="3858418"/>
            <a:ext cx="345833" cy="345833"/>
          </a:xfrm>
          <a:prstGeom prst="rect">
            <a:avLst/>
          </a:prstGeom>
        </p:spPr>
      </p:pic>
      <p:pic>
        <p:nvPicPr>
          <p:cNvPr id="259" name="Picture 2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455" y="3858792"/>
            <a:ext cx="345084" cy="345084"/>
          </a:xfrm>
          <a:prstGeom prst="rect">
            <a:avLst/>
          </a:prstGeom>
        </p:spPr>
      </p:pic>
      <p:pic>
        <p:nvPicPr>
          <p:cNvPr id="260" name="Picture 2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211" y="3858418"/>
            <a:ext cx="345833" cy="345833"/>
          </a:xfrm>
          <a:prstGeom prst="rect">
            <a:avLst/>
          </a:prstGeom>
        </p:spPr>
      </p:pic>
      <p:pic>
        <p:nvPicPr>
          <p:cNvPr id="261" name="Picture 2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10" y="3858418"/>
            <a:ext cx="345833" cy="345833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046" y="3858418"/>
            <a:ext cx="345833" cy="345833"/>
          </a:xfrm>
          <a:prstGeom prst="rect">
            <a:avLst/>
          </a:prstGeom>
        </p:spPr>
      </p:pic>
      <p:pic>
        <p:nvPicPr>
          <p:cNvPr id="273" name="Picture 2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78" y="3858418"/>
            <a:ext cx="345833" cy="345833"/>
          </a:xfrm>
          <a:prstGeom prst="rect">
            <a:avLst/>
          </a:prstGeom>
        </p:spPr>
      </p:pic>
      <p:pic>
        <p:nvPicPr>
          <p:cNvPr id="289" name="Picture 2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26" y="3858418"/>
            <a:ext cx="345833" cy="345833"/>
          </a:xfrm>
          <a:prstGeom prst="rect">
            <a:avLst/>
          </a:prstGeom>
        </p:spPr>
      </p:pic>
      <p:pic>
        <p:nvPicPr>
          <p:cNvPr id="290" name="Picture 2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18" y="3858418"/>
            <a:ext cx="345833" cy="345833"/>
          </a:xfrm>
          <a:prstGeom prst="rect">
            <a:avLst/>
          </a:prstGeom>
        </p:spPr>
      </p:pic>
      <p:pic>
        <p:nvPicPr>
          <p:cNvPr id="291" name="Picture 2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310" y="3861334"/>
            <a:ext cx="345833" cy="345833"/>
          </a:xfrm>
          <a:prstGeom prst="rect">
            <a:avLst/>
          </a:prstGeom>
        </p:spPr>
      </p:pic>
      <p:pic>
        <p:nvPicPr>
          <p:cNvPr id="292" name="Picture 29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80" y="3858418"/>
            <a:ext cx="345833" cy="345833"/>
          </a:xfrm>
          <a:prstGeom prst="rect">
            <a:avLst/>
          </a:prstGeom>
        </p:spPr>
      </p:pic>
      <p:pic>
        <p:nvPicPr>
          <p:cNvPr id="317" name="Picture 3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907" y="3861334"/>
            <a:ext cx="345833" cy="345833"/>
          </a:xfrm>
          <a:prstGeom prst="rect">
            <a:avLst/>
          </a:prstGeom>
        </p:spPr>
      </p:pic>
      <p:pic>
        <p:nvPicPr>
          <p:cNvPr id="318" name="Picture 3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827" y="3858418"/>
            <a:ext cx="345833" cy="345833"/>
          </a:xfrm>
          <a:prstGeom prst="rect">
            <a:avLst/>
          </a:prstGeom>
        </p:spPr>
      </p:pic>
      <p:pic>
        <p:nvPicPr>
          <p:cNvPr id="320" name="Picture 3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78" y="3861334"/>
            <a:ext cx="347472" cy="347472"/>
          </a:xfrm>
          <a:prstGeom prst="rect">
            <a:avLst/>
          </a:prstGeom>
        </p:spPr>
      </p:pic>
      <p:pic>
        <p:nvPicPr>
          <p:cNvPr id="321" name="Picture 320" descr="FortiExtender.ai"/>
          <p:cNvPicPr>
            <a:picLocks noChangeAspect="1"/>
          </p:cNvPicPr>
          <p:nvPr/>
        </p:nvPicPr>
        <p:blipFill rotWithShape="1">
          <a:blip r:embed="rId11"/>
          <a:srcRect l="27769" t="13042" r="11724" b="24928"/>
          <a:stretch/>
        </p:blipFill>
        <p:spPr>
          <a:xfrm>
            <a:off x="7781936" y="3818806"/>
            <a:ext cx="345833" cy="385069"/>
          </a:xfrm>
          <a:prstGeom prst="rect">
            <a:avLst/>
          </a:prstGeom>
        </p:spPr>
      </p:pic>
      <p:sp>
        <p:nvSpPr>
          <p:cNvPr id="329" name="TextBox 176"/>
          <p:cNvSpPr txBox="1">
            <a:spLocks noChangeArrowheads="1"/>
          </p:cNvSpPr>
          <p:nvPr/>
        </p:nvSpPr>
        <p:spPr bwMode="auto">
          <a:xfrm>
            <a:off x="393700" y="3377115"/>
            <a:ext cx="11414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>
                <a:solidFill>
                  <a:srgbClr val="404040"/>
                </a:solidFill>
                <a:cs typeface="Helvetica 55 Roman" charset="0"/>
              </a:rPr>
              <a:t>FortiDirector</a:t>
            </a:r>
          </a:p>
        </p:txBody>
      </p:sp>
      <p:pic>
        <p:nvPicPr>
          <p:cNvPr id="330" name="Picture 2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3416802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1" name="Picture 2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63" y="3416802"/>
            <a:ext cx="34448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2" name="Picture 2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3416802"/>
            <a:ext cx="34448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" name="Picture 2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5" y="3416802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5" name="Picture 2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3416802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6" name="Picture 2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3416802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" name="Picture 2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3416802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" name="Picture 2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3416802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" name="Picture 2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3419977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" name="Picture 2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3416802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" name="Picture 2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3419977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" name="Picture 2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775" y="3416802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6" name="Picture 2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15215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7" name="Picture 2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3416802"/>
            <a:ext cx="346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3" name="Picture 2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3416802"/>
            <a:ext cx="34448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4" name="Picture 2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38" y="3419977"/>
            <a:ext cx="34448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" name="TextBox 242"/>
          <p:cNvSpPr txBox="1"/>
          <p:nvPr/>
        </p:nvSpPr>
        <p:spPr>
          <a:xfrm>
            <a:off x="386190" y="2935423"/>
            <a:ext cx="11900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FortiDeploy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44" name="Picture 2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87" y="2975408"/>
            <a:ext cx="345084" cy="345084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267" y="2976083"/>
            <a:ext cx="345084" cy="343733"/>
          </a:xfrm>
          <a:prstGeom prst="rect">
            <a:avLst/>
          </a:prstGeom>
        </p:spPr>
      </p:pic>
      <p:pic>
        <p:nvPicPr>
          <p:cNvPr id="246" name="Picture 2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670" y="2975034"/>
            <a:ext cx="345833" cy="345833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97" y="2977950"/>
            <a:ext cx="345833" cy="345833"/>
          </a:xfrm>
          <a:prstGeom prst="rect">
            <a:avLst/>
          </a:prstGeom>
        </p:spPr>
      </p:pic>
      <p:pic>
        <p:nvPicPr>
          <p:cNvPr id="248" name="Picture 2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21" y="2977950"/>
            <a:ext cx="345833" cy="345833"/>
          </a:xfrm>
          <a:prstGeom prst="rect">
            <a:avLst/>
          </a:prstGeom>
        </p:spPr>
      </p:pic>
      <p:pic>
        <p:nvPicPr>
          <p:cNvPr id="249" name="Picture 2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01" y="2977950"/>
            <a:ext cx="345833" cy="345833"/>
          </a:xfrm>
          <a:prstGeom prst="rect">
            <a:avLst/>
          </a:prstGeom>
        </p:spPr>
      </p:pic>
      <p:pic>
        <p:nvPicPr>
          <p:cNvPr id="250" name="Picture 2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017" y="2977950"/>
            <a:ext cx="345833" cy="345833"/>
          </a:xfrm>
          <a:prstGeom prst="rect">
            <a:avLst/>
          </a:prstGeom>
        </p:spPr>
      </p:pic>
      <p:pic>
        <p:nvPicPr>
          <p:cNvPr id="251" name="Picture 2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500" y="2975034"/>
            <a:ext cx="345833" cy="345833"/>
          </a:xfrm>
          <a:prstGeom prst="rect">
            <a:avLst/>
          </a:prstGeom>
        </p:spPr>
      </p:pic>
      <p:pic>
        <p:nvPicPr>
          <p:cNvPr id="252" name="Picture 2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00" y="2975034"/>
            <a:ext cx="345833" cy="345833"/>
          </a:xfrm>
          <a:prstGeom prst="rect">
            <a:avLst/>
          </a:prstGeom>
        </p:spPr>
      </p:pic>
      <p:pic>
        <p:nvPicPr>
          <p:cNvPr id="253" name="Picture 2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236" y="2975034"/>
            <a:ext cx="345833" cy="345833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568" y="2975034"/>
            <a:ext cx="345833" cy="345833"/>
          </a:xfrm>
          <a:prstGeom prst="rect">
            <a:avLst/>
          </a:prstGeom>
        </p:spPr>
      </p:pic>
      <p:pic>
        <p:nvPicPr>
          <p:cNvPr id="255" name="Picture 2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316" y="2975034"/>
            <a:ext cx="345833" cy="345833"/>
          </a:xfrm>
          <a:prstGeom prst="rect">
            <a:avLst/>
          </a:prstGeom>
        </p:spPr>
      </p:pic>
      <p:pic>
        <p:nvPicPr>
          <p:cNvPr id="256" name="Picture 2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08" y="2975034"/>
            <a:ext cx="345833" cy="345833"/>
          </a:xfrm>
          <a:prstGeom prst="rect">
            <a:avLst/>
          </a:prstGeom>
        </p:spPr>
      </p:pic>
      <p:pic>
        <p:nvPicPr>
          <p:cNvPr id="385" name="Picture 38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28" y="2977950"/>
            <a:ext cx="345833" cy="345833"/>
          </a:xfrm>
          <a:prstGeom prst="rect">
            <a:avLst/>
          </a:prstGeom>
        </p:spPr>
      </p:pic>
      <p:pic>
        <p:nvPicPr>
          <p:cNvPr id="386" name="Picture 38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45" y="2977950"/>
            <a:ext cx="345833" cy="345833"/>
          </a:xfrm>
          <a:prstGeom prst="rect">
            <a:avLst/>
          </a:prstGeom>
        </p:spPr>
      </p:pic>
      <p:pic>
        <p:nvPicPr>
          <p:cNvPr id="387" name="Picture 38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68" y="2973394"/>
            <a:ext cx="347472" cy="347472"/>
          </a:xfrm>
          <a:prstGeom prst="rect">
            <a:avLst/>
          </a:prstGeom>
        </p:spPr>
      </p:pic>
      <p:sp>
        <p:nvSpPr>
          <p:cNvPr id="183" name="TextBox 182"/>
          <p:cNvSpPr txBox="1"/>
          <p:nvPr/>
        </p:nvSpPr>
        <p:spPr>
          <a:xfrm>
            <a:off x="389221" y="2493014"/>
            <a:ext cx="11406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FortiDDoS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25" name="Picture 2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97" y="2532625"/>
            <a:ext cx="345833" cy="345833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672" y="2532625"/>
            <a:ext cx="345833" cy="345833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38" y="2532625"/>
            <a:ext cx="345833" cy="345833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455" y="2532999"/>
            <a:ext cx="345084" cy="345084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10" y="2532625"/>
            <a:ext cx="345833" cy="345833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56641" y="2585172"/>
            <a:ext cx="345511" cy="240738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27333" y="2580273"/>
            <a:ext cx="345787" cy="250536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046" y="2532625"/>
            <a:ext cx="345833" cy="345833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78" y="2532625"/>
            <a:ext cx="345833" cy="345833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26" y="2532625"/>
            <a:ext cx="345833" cy="345833"/>
          </a:xfrm>
          <a:prstGeom prst="rect">
            <a:avLst/>
          </a:prstGeom>
        </p:spPr>
      </p:pic>
      <p:pic>
        <p:nvPicPr>
          <p:cNvPr id="240" name="Picture 2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18" y="2532625"/>
            <a:ext cx="345833" cy="345833"/>
          </a:xfrm>
          <a:prstGeom prst="rect">
            <a:avLst/>
          </a:prstGeom>
        </p:spPr>
      </p:pic>
      <p:pic>
        <p:nvPicPr>
          <p:cNvPr id="241" name="Picture 2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907" y="2532625"/>
            <a:ext cx="345833" cy="345833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31" y="2532625"/>
            <a:ext cx="345833" cy="345833"/>
          </a:xfrm>
          <a:prstGeom prst="rect">
            <a:avLst/>
          </a:prstGeom>
        </p:spPr>
      </p:pic>
      <p:pic>
        <p:nvPicPr>
          <p:cNvPr id="299" name="Picture 29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211" y="2532625"/>
            <a:ext cx="345833" cy="345833"/>
          </a:xfrm>
          <a:prstGeom prst="rect">
            <a:avLst/>
          </a:prstGeom>
        </p:spPr>
      </p:pic>
      <p:pic>
        <p:nvPicPr>
          <p:cNvPr id="300" name="Picture 2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827" y="2532625"/>
            <a:ext cx="345833" cy="345833"/>
          </a:xfrm>
          <a:prstGeom prst="rect">
            <a:avLst/>
          </a:prstGeom>
        </p:spPr>
      </p:pic>
      <p:pic>
        <p:nvPicPr>
          <p:cNvPr id="302" name="Picture 30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78" y="2530611"/>
            <a:ext cx="347472" cy="347472"/>
          </a:xfrm>
          <a:prstGeom prst="rect">
            <a:avLst/>
          </a:prstGeom>
        </p:spPr>
      </p:pic>
      <p:sp>
        <p:nvSpPr>
          <p:cNvPr id="184" name="TextBox 183"/>
          <p:cNvSpPr txBox="1"/>
          <p:nvPr/>
        </p:nvSpPr>
        <p:spPr>
          <a:xfrm>
            <a:off x="381001" y="2063111"/>
            <a:ext cx="11488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FortiDB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85" name="Picture 18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97" y="2102722"/>
            <a:ext cx="345833" cy="345833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77" y="2103399"/>
            <a:ext cx="345833" cy="344479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38" y="2103096"/>
            <a:ext cx="345084" cy="345084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455" y="2103096"/>
            <a:ext cx="345084" cy="345084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10" y="2102722"/>
            <a:ext cx="345833" cy="345833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046" y="2102722"/>
            <a:ext cx="345833" cy="345833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78" y="2102722"/>
            <a:ext cx="345833" cy="345833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26" y="2102722"/>
            <a:ext cx="345833" cy="345833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18" y="2102722"/>
            <a:ext cx="345833" cy="345833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56641" y="2155269"/>
            <a:ext cx="345511" cy="240738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827333" y="2150370"/>
            <a:ext cx="345787" cy="250536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907" y="2102722"/>
            <a:ext cx="345833" cy="345833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31" y="2102722"/>
            <a:ext cx="345833" cy="345833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211" y="2102722"/>
            <a:ext cx="345833" cy="345833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827" y="2102722"/>
            <a:ext cx="345833" cy="345833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78" y="2100708"/>
            <a:ext cx="347472" cy="347472"/>
          </a:xfrm>
          <a:prstGeom prst="rect">
            <a:avLst/>
          </a:prstGeom>
        </p:spPr>
      </p:pic>
      <p:sp>
        <p:nvSpPr>
          <p:cNvPr id="182" name="TextBox 181"/>
          <p:cNvSpPr txBox="1"/>
          <p:nvPr/>
        </p:nvSpPr>
        <p:spPr>
          <a:xfrm>
            <a:off x="388666" y="1624221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FortiCore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12" name="Picture 21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774" y="1664206"/>
            <a:ext cx="345084" cy="345084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125" y="1665478"/>
            <a:ext cx="342541" cy="342541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454" y="1663832"/>
            <a:ext cx="345833" cy="345833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456" y="1663832"/>
            <a:ext cx="345833" cy="345833"/>
          </a:xfrm>
          <a:prstGeom prst="rect">
            <a:avLst/>
          </a:prstGeom>
        </p:spPr>
      </p:pic>
      <p:pic>
        <p:nvPicPr>
          <p:cNvPr id="262" name="Picture 2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017" y="1663832"/>
            <a:ext cx="345833" cy="345833"/>
          </a:xfrm>
          <a:prstGeom prst="rect">
            <a:avLst/>
          </a:prstGeom>
        </p:spPr>
      </p:pic>
      <p:pic>
        <p:nvPicPr>
          <p:cNvPr id="263" name="Picture 2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731" y="1660916"/>
            <a:ext cx="345833" cy="345833"/>
          </a:xfrm>
          <a:prstGeom prst="rect">
            <a:avLst/>
          </a:prstGeom>
        </p:spPr>
      </p:pic>
      <p:pic>
        <p:nvPicPr>
          <p:cNvPr id="264" name="Picture 2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26" y="1660916"/>
            <a:ext cx="345833" cy="345833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61" y="1660916"/>
            <a:ext cx="345833" cy="345833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400" y="1660916"/>
            <a:ext cx="345833" cy="345833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05" y="1660916"/>
            <a:ext cx="345833" cy="345833"/>
          </a:xfrm>
          <a:prstGeom prst="rect">
            <a:avLst/>
          </a:prstGeom>
        </p:spPr>
      </p:pic>
      <p:pic>
        <p:nvPicPr>
          <p:cNvPr id="269" name="Picture 2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99" y="1660916"/>
            <a:ext cx="345833" cy="345833"/>
          </a:xfrm>
          <a:prstGeom prst="rect">
            <a:avLst/>
          </a:prstGeom>
        </p:spPr>
      </p:pic>
      <p:pic>
        <p:nvPicPr>
          <p:cNvPr id="270" name="Picture 2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140" y="1660916"/>
            <a:ext cx="345833" cy="345833"/>
          </a:xfrm>
          <a:prstGeom prst="rect">
            <a:avLst/>
          </a:prstGeom>
        </p:spPr>
      </p:pic>
      <p:pic>
        <p:nvPicPr>
          <p:cNvPr id="271" name="Picture 27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336" y="1659938"/>
            <a:ext cx="345833" cy="345833"/>
          </a:xfrm>
          <a:prstGeom prst="rect">
            <a:avLst/>
          </a:prstGeom>
        </p:spPr>
      </p:pic>
      <p:pic>
        <p:nvPicPr>
          <p:cNvPr id="272" name="Picture 2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659" y="1664805"/>
            <a:ext cx="345833" cy="345833"/>
          </a:xfrm>
          <a:prstGeom prst="rect">
            <a:avLst/>
          </a:prstGeom>
        </p:spPr>
      </p:pic>
      <p:pic>
        <p:nvPicPr>
          <p:cNvPr id="274" name="Picture 2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454" y="1664805"/>
            <a:ext cx="345833" cy="345833"/>
          </a:xfrm>
          <a:prstGeom prst="rect">
            <a:avLst/>
          </a:prstGeom>
        </p:spPr>
      </p:pic>
      <p:pic>
        <p:nvPicPr>
          <p:cNvPr id="275" name="Picture 2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983" y="1666748"/>
            <a:ext cx="345833" cy="345833"/>
          </a:xfrm>
          <a:prstGeom prst="rect">
            <a:avLst/>
          </a:prstGeom>
        </p:spPr>
      </p:pic>
      <p:sp>
        <p:nvSpPr>
          <p:cNvPr id="303" name="TextBox 302"/>
          <p:cNvSpPr txBox="1"/>
          <p:nvPr/>
        </p:nvSpPr>
        <p:spPr>
          <a:xfrm>
            <a:off x="373626" y="1174453"/>
            <a:ext cx="11406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FortiConverter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304" name="Picture 30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194" y="1217355"/>
            <a:ext cx="345084" cy="345084"/>
          </a:xfrm>
          <a:prstGeom prst="rect">
            <a:avLst/>
          </a:prstGeom>
        </p:spPr>
      </p:pic>
      <p:pic>
        <p:nvPicPr>
          <p:cNvPr id="305" name="Picture 30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64" y="1230557"/>
            <a:ext cx="343733" cy="343733"/>
          </a:xfrm>
          <a:prstGeom prst="rect">
            <a:avLst/>
          </a:prstGeom>
        </p:spPr>
      </p:pic>
      <p:pic>
        <p:nvPicPr>
          <p:cNvPr id="306" name="Picture 30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989" y="1217355"/>
            <a:ext cx="345833" cy="345833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706" y="1217729"/>
            <a:ext cx="345084" cy="345084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61" y="1217355"/>
            <a:ext cx="345833" cy="345833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97" y="1217355"/>
            <a:ext cx="345833" cy="345833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629" y="1217355"/>
            <a:ext cx="345833" cy="345833"/>
          </a:xfrm>
          <a:prstGeom prst="rect">
            <a:avLst/>
          </a:prstGeom>
        </p:spPr>
      </p:pic>
      <p:pic>
        <p:nvPicPr>
          <p:cNvPr id="311" name="Picture 3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377" y="1217355"/>
            <a:ext cx="345833" cy="345833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959" y="1217355"/>
            <a:ext cx="345833" cy="345833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676" y="1217729"/>
            <a:ext cx="345084" cy="345084"/>
          </a:xfrm>
          <a:prstGeom prst="rect">
            <a:avLst/>
          </a:prstGeom>
        </p:spPr>
      </p:pic>
      <p:pic>
        <p:nvPicPr>
          <p:cNvPr id="314" name="Picture 3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131" y="1217355"/>
            <a:ext cx="345833" cy="345833"/>
          </a:xfrm>
          <a:prstGeom prst="rect">
            <a:avLst/>
          </a:prstGeom>
        </p:spPr>
      </p:pic>
      <p:pic>
        <p:nvPicPr>
          <p:cNvPr id="315" name="Picture 3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267" y="1217355"/>
            <a:ext cx="345833" cy="345833"/>
          </a:xfrm>
          <a:prstGeom prst="rect">
            <a:avLst/>
          </a:prstGeom>
        </p:spPr>
      </p:pic>
      <p:pic>
        <p:nvPicPr>
          <p:cNvPr id="322" name="Picture 3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599" y="1217355"/>
            <a:ext cx="345833" cy="345833"/>
          </a:xfrm>
          <a:prstGeom prst="rect">
            <a:avLst/>
          </a:prstGeom>
        </p:spPr>
      </p:pic>
      <p:pic>
        <p:nvPicPr>
          <p:cNvPr id="323" name="Picture 3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47" y="1217355"/>
            <a:ext cx="345833" cy="345833"/>
          </a:xfrm>
          <a:prstGeom prst="rect">
            <a:avLst/>
          </a:prstGeom>
        </p:spPr>
      </p:pic>
      <p:pic>
        <p:nvPicPr>
          <p:cNvPr id="324" name="Picture 3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579" y="1217729"/>
            <a:ext cx="345833" cy="345833"/>
          </a:xfrm>
          <a:prstGeom prst="rect">
            <a:avLst/>
          </a:prstGeom>
        </p:spPr>
      </p:pic>
      <p:pic>
        <p:nvPicPr>
          <p:cNvPr id="325" name="Picture 3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195" y="1217729"/>
            <a:ext cx="345833" cy="34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161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 bwMode="auto">
          <a:xfrm>
            <a:off x="1529844" y="912292"/>
            <a:ext cx="0" cy="3784529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52984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2008561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/>
          <p:cNvCxnSpPr/>
          <p:nvPr/>
        </p:nvCxnSpPr>
        <p:spPr bwMode="auto">
          <a:xfrm flipV="1">
            <a:off x="0" y="2041451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7" name="TextBox 216"/>
          <p:cNvSpPr txBox="1"/>
          <p:nvPr/>
        </p:nvSpPr>
        <p:spPr>
          <a:xfrm>
            <a:off x="200392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cxnSp>
        <p:nvCxnSpPr>
          <p:cNvPr id="219" name="Straight Connector 218"/>
          <p:cNvCxnSpPr/>
          <p:nvPr/>
        </p:nvCxnSpPr>
        <p:spPr bwMode="auto">
          <a:xfrm>
            <a:off x="2482641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0" name="TextBox 219"/>
          <p:cNvSpPr txBox="1"/>
          <p:nvPr/>
        </p:nvSpPr>
        <p:spPr>
          <a:xfrm>
            <a:off x="247800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VM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cxnSp>
        <p:nvCxnSpPr>
          <p:cNvPr id="222" name="Straight Connector 221"/>
          <p:cNvCxnSpPr/>
          <p:nvPr/>
        </p:nvCxnSpPr>
        <p:spPr bwMode="auto">
          <a:xfrm>
            <a:off x="2956721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3" name="TextBox 222"/>
          <p:cNvSpPr txBox="1"/>
          <p:nvPr/>
        </p:nvSpPr>
        <p:spPr>
          <a:xfrm>
            <a:off x="2956721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VM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cxnSp>
        <p:nvCxnSpPr>
          <p:cNvPr id="225" name="Straight Connector 224"/>
          <p:cNvCxnSpPr/>
          <p:nvPr/>
        </p:nvCxnSpPr>
        <p:spPr bwMode="auto">
          <a:xfrm>
            <a:off x="3435438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6" name="TextBox 225"/>
          <p:cNvSpPr txBox="1"/>
          <p:nvPr/>
        </p:nvSpPr>
        <p:spPr>
          <a:xfrm>
            <a:off x="3430801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CLOUD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cxnSp>
        <p:nvCxnSpPr>
          <p:cNvPr id="228" name="Straight Connector 227"/>
          <p:cNvCxnSpPr/>
          <p:nvPr/>
        </p:nvCxnSpPr>
        <p:spPr bwMode="auto">
          <a:xfrm>
            <a:off x="3909518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9" name="TextBox 228"/>
          <p:cNvSpPr txBox="1"/>
          <p:nvPr/>
        </p:nvSpPr>
        <p:spPr>
          <a:xfrm>
            <a:off x="3909518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CLOUD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cxnSp>
        <p:nvCxnSpPr>
          <p:cNvPr id="231" name="Straight Connector 230"/>
          <p:cNvCxnSpPr/>
          <p:nvPr/>
        </p:nvCxnSpPr>
        <p:spPr bwMode="auto">
          <a:xfrm>
            <a:off x="4388235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2" name="TextBox 231"/>
          <p:cNvSpPr txBox="1"/>
          <p:nvPr/>
        </p:nvSpPr>
        <p:spPr>
          <a:xfrm>
            <a:off x="4383598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RUGGED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cxnSp>
        <p:nvCxnSpPr>
          <p:cNvPr id="234" name="Straight Connector 233"/>
          <p:cNvCxnSpPr/>
          <p:nvPr/>
        </p:nvCxnSpPr>
        <p:spPr bwMode="auto">
          <a:xfrm>
            <a:off x="4862315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5" name="TextBox 234"/>
          <p:cNvSpPr txBox="1"/>
          <p:nvPr/>
        </p:nvSpPr>
        <p:spPr>
          <a:xfrm>
            <a:off x="4862315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RUGGED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cxnSp>
        <p:nvCxnSpPr>
          <p:cNvPr id="237" name="Straight Connector 236"/>
          <p:cNvCxnSpPr/>
          <p:nvPr/>
        </p:nvCxnSpPr>
        <p:spPr bwMode="auto">
          <a:xfrm>
            <a:off x="5341032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8" name="TextBox 237"/>
          <p:cNvSpPr txBox="1"/>
          <p:nvPr/>
        </p:nvSpPr>
        <p:spPr>
          <a:xfrm>
            <a:off x="5835540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DESKTOP</a:t>
            </a:r>
          </a:p>
        </p:txBody>
      </p:sp>
      <p:cxnSp>
        <p:nvCxnSpPr>
          <p:cNvPr id="240" name="Straight Connector 239"/>
          <p:cNvCxnSpPr/>
          <p:nvPr/>
        </p:nvCxnSpPr>
        <p:spPr bwMode="auto">
          <a:xfrm>
            <a:off x="5815112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1" name="TextBox 240"/>
          <p:cNvSpPr txBox="1"/>
          <p:nvPr/>
        </p:nvSpPr>
        <p:spPr>
          <a:xfrm>
            <a:off x="6314257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1U</a:t>
            </a:r>
          </a:p>
        </p:txBody>
      </p:sp>
      <p:cxnSp>
        <p:nvCxnSpPr>
          <p:cNvPr id="243" name="Straight Connector 242"/>
          <p:cNvCxnSpPr/>
          <p:nvPr/>
        </p:nvCxnSpPr>
        <p:spPr bwMode="auto">
          <a:xfrm>
            <a:off x="6293829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4" name="TextBox 243"/>
          <p:cNvSpPr txBox="1"/>
          <p:nvPr/>
        </p:nvSpPr>
        <p:spPr>
          <a:xfrm>
            <a:off x="679297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2U</a:t>
            </a:r>
          </a:p>
        </p:txBody>
      </p:sp>
      <p:cxnSp>
        <p:nvCxnSpPr>
          <p:cNvPr id="246" name="Straight Connector 245"/>
          <p:cNvCxnSpPr/>
          <p:nvPr/>
        </p:nvCxnSpPr>
        <p:spPr bwMode="auto">
          <a:xfrm>
            <a:off x="6772546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7" name="TextBox 246"/>
          <p:cNvSpPr txBox="1"/>
          <p:nvPr/>
        </p:nvSpPr>
        <p:spPr>
          <a:xfrm>
            <a:off x="726705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3U</a:t>
            </a:r>
          </a:p>
        </p:txBody>
      </p:sp>
      <p:cxnSp>
        <p:nvCxnSpPr>
          <p:cNvPr id="249" name="Straight Connector 248"/>
          <p:cNvCxnSpPr/>
          <p:nvPr/>
        </p:nvCxnSpPr>
        <p:spPr bwMode="auto">
          <a:xfrm>
            <a:off x="7246626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0" name="TextBox 249"/>
          <p:cNvSpPr txBox="1"/>
          <p:nvPr/>
        </p:nvSpPr>
        <p:spPr>
          <a:xfrm>
            <a:off x="774113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ALT-1</a:t>
            </a:r>
          </a:p>
        </p:txBody>
      </p:sp>
      <p:cxnSp>
        <p:nvCxnSpPr>
          <p:cNvPr id="252" name="Straight Connector 251"/>
          <p:cNvCxnSpPr/>
          <p:nvPr/>
        </p:nvCxnSpPr>
        <p:spPr bwMode="auto">
          <a:xfrm>
            <a:off x="7720706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3" name="TextBox 252"/>
          <p:cNvSpPr txBox="1"/>
          <p:nvPr/>
        </p:nvSpPr>
        <p:spPr>
          <a:xfrm>
            <a:off x="821521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ALT-2</a:t>
            </a:r>
          </a:p>
        </p:txBody>
      </p:sp>
      <p:cxnSp>
        <p:nvCxnSpPr>
          <p:cNvPr id="255" name="Straight Connector 254"/>
          <p:cNvCxnSpPr/>
          <p:nvPr/>
        </p:nvCxnSpPr>
        <p:spPr bwMode="auto">
          <a:xfrm>
            <a:off x="8194786" y="912292"/>
            <a:ext cx="0" cy="3774845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6" name="TextBox 255"/>
          <p:cNvSpPr txBox="1"/>
          <p:nvPr/>
        </p:nvSpPr>
        <p:spPr>
          <a:xfrm>
            <a:off x="8693931" y="976955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ALT-3</a:t>
            </a:r>
          </a:p>
        </p:txBody>
      </p:sp>
      <p:cxnSp>
        <p:nvCxnSpPr>
          <p:cNvPr id="258" name="Straight Connector 257"/>
          <p:cNvCxnSpPr/>
          <p:nvPr/>
        </p:nvCxnSpPr>
        <p:spPr bwMode="auto">
          <a:xfrm>
            <a:off x="8673503" y="912292"/>
            <a:ext cx="0" cy="3774412"/>
          </a:xfrm>
          <a:prstGeom prst="line">
            <a:avLst/>
          </a:prstGeom>
          <a:solidFill>
            <a:schemeClr val="accent2">
              <a:alpha val="42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1" name="Straight Connector 300"/>
          <p:cNvCxnSpPr/>
          <p:nvPr/>
        </p:nvCxnSpPr>
        <p:spPr bwMode="auto">
          <a:xfrm flipV="1">
            <a:off x="8220" y="248396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9" name="Straight Connector 318"/>
          <p:cNvCxnSpPr/>
          <p:nvPr/>
        </p:nvCxnSpPr>
        <p:spPr bwMode="auto">
          <a:xfrm flipV="1">
            <a:off x="0" y="292211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7" name="Straight Connector 336"/>
          <p:cNvCxnSpPr/>
          <p:nvPr/>
        </p:nvCxnSpPr>
        <p:spPr bwMode="auto">
          <a:xfrm flipV="1">
            <a:off x="8220" y="3364633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5" name="Straight Connector 354"/>
          <p:cNvCxnSpPr/>
          <p:nvPr/>
        </p:nvCxnSpPr>
        <p:spPr bwMode="auto">
          <a:xfrm flipV="1">
            <a:off x="0" y="3804816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3" name="Straight Connector 372"/>
          <p:cNvCxnSpPr/>
          <p:nvPr/>
        </p:nvCxnSpPr>
        <p:spPr bwMode="auto">
          <a:xfrm flipV="1">
            <a:off x="8220" y="4247332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1" name="Straight Connector 390"/>
          <p:cNvCxnSpPr/>
          <p:nvPr/>
        </p:nvCxnSpPr>
        <p:spPr bwMode="auto">
          <a:xfrm flipV="1">
            <a:off x="13185" y="1591997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4" name="TextBox 183"/>
          <p:cNvSpPr txBox="1"/>
          <p:nvPr/>
        </p:nvSpPr>
        <p:spPr>
          <a:xfrm>
            <a:off x="5342342" y="976955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STYLIZED</a:t>
            </a:r>
          </a:p>
        </p:txBody>
      </p:sp>
      <p:sp>
        <p:nvSpPr>
          <p:cNvPr id="179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PRODUCTS</a:t>
            </a:r>
            <a:r>
              <a:rPr lang="en-US" sz="1800" dirty="0" smtClean="0"/>
              <a:t> – 4</a:t>
            </a:r>
            <a:endParaRPr lang="en-US" sz="1800" dirty="0"/>
          </a:p>
        </p:txBody>
      </p:sp>
      <p:sp>
        <p:nvSpPr>
          <p:cNvPr id="465" name="TextBox 464"/>
          <p:cNvSpPr txBox="1"/>
          <p:nvPr/>
        </p:nvSpPr>
        <p:spPr>
          <a:xfrm>
            <a:off x="381001" y="4263225"/>
            <a:ext cx="11488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FortiMoM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466" name="Picture 4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936" y="4302836"/>
            <a:ext cx="345833" cy="345833"/>
          </a:xfrm>
          <a:prstGeom prst="rect">
            <a:avLst/>
          </a:prstGeom>
        </p:spPr>
      </p:pic>
      <p:pic>
        <p:nvPicPr>
          <p:cNvPr id="467" name="Picture 4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860" y="4302836"/>
            <a:ext cx="345833" cy="345833"/>
          </a:xfrm>
          <a:prstGeom prst="rect">
            <a:avLst/>
          </a:prstGeom>
        </p:spPr>
      </p:pic>
      <p:pic>
        <p:nvPicPr>
          <p:cNvPr id="468" name="Picture 4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566" y="4302836"/>
            <a:ext cx="345833" cy="345833"/>
          </a:xfrm>
          <a:prstGeom prst="rect">
            <a:avLst/>
          </a:prstGeom>
        </p:spPr>
      </p:pic>
      <p:pic>
        <p:nvPicPr>
          <p:cNvPr id="469" name="Picture 4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67" y="4305752"/>
            <a:ext cx="345833" cy="345833"/>
          </a:xfrm>
          <a:prstGeom prst="rect">
            <a:avLst/>
          </a:prstGeom>
        </p:spPr>
      </p:pic>
      <p:pic>
        <p:nvPicPr>
          <p:cNvPr id="470" name="Picture 4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284" y="4305752"/>
            <a:ext cx="345833" cy="345833"/>
          </a:xfrm>
          <a:prstGeom prst="rect">
            <a:avLst/>
          </a:prstGeom>
        </p:spPr>
      </p:pic>
      <p:pic>
        <p:nvPicPr>
          <p:cNvPr id="471" name="Picture 4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988" y="4305752"/>
            <a:ext cx="345833" cy="345833"/>
          </a:xfrm>
          <a:prstGeom prst="rect">
            <a:avLst/>
          </a:prstGeom>
        </p:spPr>
      </p:pic>
      <p:pic>
        <p:nvPicPr>
          <p:cNvPr id="472" name="Picture 4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705" y="4305752"/>
            <a:ext cx="345833" cy="345833"/>
          </a:xfrm>
          <a:prstGeom prst="rect">
            <a:avLst/>
          </a:prstGeom>
        </p:spPr>
      </p:pic>
      <p:pic>
        <p:nvPicPr>
          <p:cNvPr id="473" name="Picture 4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54" y="4305752"/>
            <a:ext cx="345833" cy="345833"/>
          </a:xfrm>
          <a:prstGeom prst="rect">
            <a:avLst/>
          </a:prstGeom>
        </p:spPr>
      </p:pic>
      <p:pic>
        <p:nvPicPr>
          <p:cNvPr id="474" name="Picture 4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395" y="4308668"/>
            <a:ext cx="345833" cy="345833"/>
          </a:xfrm>
          <a:prstGeom prst="rect">
            <a:avLst/>
          </a:prstGeom>
        </p:spPr>
      </p:pic>
      <p:pic>
        <p:nvPicPr>
          <p:cNvPr id="475" name="Picture 4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7112" y="4308668"/>
            <a:ext cx="345833" cy="345833"/>
          </a:xfrm>
          <a:prstGeom prst="rect">
            <a:avLst/>
          </a:prstGeom>
        </p:spPr>
      </p:pic>
      <p:pic>
        <p:nvPicPr>
          <p:cNvPr id="476" name="Picture 47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53" y="4305752"/>
            <a:ext cx="345833" cy="345833"/>
          </a:xfrm>
          <a:prstGeom prst="rect">
            <a:avLst/>
          </a:prstGeom>
        </p:spPr>
      </p:pic>
      <p:pic>
        <p:nvPicPr>
          <p:cNvPr id="477" name="Picture 4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4942" y="4353400"/>
            <a:ext cx="345787" cy="250536"/>
          </a:xfrm>
          <a:prstGeom prst="rect">
            <a:avLst/>
          </a:prstGeom>
        </p:spPr>
      </p:pic>
      <p:pic>
        <p:nvPicPr>
          <p:cNvPr id="478" name="Picture 4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700" y="4305752"/>
            <a:ext cx="345833" cy="345833"/>
          </a:xfrm>
          <a:prstGeom prst="rect">
            <a:avLst/>
          </a:prstGeom>
        </p:spPr>
      </p:pic>
      <p:pic>
        <p:nvPicPr>
          <p:cNvPr id="479" name="Picture 4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56" y="4301466"/>
            <a:ext cx="345833" cy="345833"/>
          </a:xfrm>
          <a:prstGeom prst="rect">
            <a:avLst/>
          </a:prstGeom>
        </p:spPr>
      </p:pic>
      <p:pic>
        <p:nvPicPr>
          <p:cNvPr id="480" name="Picture 47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9294" y="4308668"/>
            <a:ext cx="345833" cy="345833"/>
          </a:xfrm>
          <a:prstGeom prst="rect">
            <a:avLst/>
          </a:prstGeom>
        </p:spPr>
      </p:pic>
      <p:pic>
        <p:nvPicPr>
          <p:cNvPr id="481" name="Picture 4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8452" y="4308668"/>
            <a:ext cx="345833" cy="345833"/>
          </a:xfrm>
          <a:prstGeom prst="rect">
            <a:avLst/>
          </a:prstGeom>
        </p:spPr>
      </p:pic>
      <p:sp>
        <p:nvSpPr>
          <p:cNvPr id="174" name="TextBox 173"/>
          <p:cNvSpPr txBox="1"/>
          <p:nvPr/>
        </p:nvSpPr>
        <p:spPr>
          <a:xfrm>
            <a:off x="383272" y="3823211"/>
            <a:ext cx="11488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FortiManager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75" name="Picture 17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565" y="3862822"/>
            <a:ext cx="345833" cy="345833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23" y="3862822"/>
            <a:ext cx="345833" cy="345833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666" y="3863196"/>
            <a:ext cx="345084" cy="345084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383" y="3863196"/>
            <a:ext cx="345084" cy="345084"/>
          </a:xfrm>
          <a:prstGeom prst="rect">
            <a:avLst/>
          </a:prstGeom>
        </p:spPr>
      </p:pic>
      <p:pic>
        <p:nvPicPr>
          <p:cNvPr id="180" name="Picture 17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126" y="3862822"/>
            <a:ext cx="345257" cy="345833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555" y="3862822"/>
            <a:ext cx="345833" cy="345833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259" y="3862822"/>
            <a:ext cx="345833" cy="345833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976" y="3862822"/>
            <a:ext cx="345833" cy="345833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25" y="3862822"/>
            <a:ext cx="345833" cy="345833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59124" y="3915257"/>
            <a:ext cx="345833" cy="240962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31125" y="3910454"/>
            <a:ext cx="345833" cy="250568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71" y="3862822"/>
            <a:ext cx="345833" cy="345833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207" y="3862822"/>
            <a:ext cx="345833" cy="345833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131" y="3862822"/>
            <a:ext cx="345833" cy="345833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837" y="3862822"/>
            <a:ext cx="345833" cy="345833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127" y="3863485"/>
            <a:ext cx="345833" cy="345833"/>
          </a:xfrm>
          <a:prstGeom prst="rect">
            <a:avLst/>
          </a:prstGeom>
        </p:spPr>
      </p:pic>
      <p:cxnSp>
        <p:nvCxnSpPr>
          <p:cNvPr id="189" name="Straight Connector 188"/>
          <p:cNvCxnSpPr/>
          <p:nvPr/>
        </p:nvCxnSpPr>
        <p:spPr bwMode="auto">
          <a:xfrm flipV="1">
            <a:off x="8220" y="1168078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3" name="TextBox 212"/>
          <p:cNvSpPr txBox="1"/>
          <p:nvPr/>
        </p:nvSpPr>
        <p:spPr>
          <a:xfrm>
            <a:off x="387351" y="3385050"/>
            <a:ext cx="11406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FortiMail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14" name="Picture 2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24" y="3425035"/>
            <a:ext cx="345084" cy="345084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82" y="3425035"/>
            <a:ext cx="345084" cy="345084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525" y="3424661"/>
            <a:ext cx="345833" cy="345833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615" y="3425408"/>
            <a:ext cx="344337" cy="344337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697" y="3424661"/>
            <a:ext cx="345833" cy="345833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14" y="3424661"/>
            <a:ext cx="345833" cy="345833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118" y="3424661"/>
            <a:ext cx="345833" cy="345833"/>
          </a:xfrm>
          <a:prstGeom prst="rect">
            <a:avLst/>
          </a:prstGeom>
        </p:spPr>
      </p:pic>
      <p:pic>
        <p:nvPicPr>
          <p:cNvPr id="239" name="Picture 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35" y="3424661"/>
            <a:ext cx="345833" cy="345833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584" y="3424661"/>
            <a:ext cx="345833" cy="345833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54983" y="3477096"/>
            <a:ext cx="345833" cy="240962"/>
          </a:xfrm>
          <a:prstGeom prst="rect">
            <a:avLst/>
          </a:prstGeom>
        </p:spPr>
      </p:pic>
      <p:pic>
        <p:nvPicPr>
          <p:cNvPr id="248" name="Picture 24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35204" y="3472293"/>
            <a:ext cx="345833" cy="250568"/>
          </a:xfrm>
          <a:prstGeom prst="rect">
            <a:avLst/>
          </a:prstGeom>
        </p:spPr>
      </p:pic>
      <p:pic>
        <p:nvPicPr>
          <p:cNvPr id="251" name="Picture 2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830" y="3424661"/>
            <a:ext cx="345833" cy="345833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66" y="3424661"/>
            <a:ext cx="345833" cy="345833"/>
          </a:xfrm>
          <a:prstGeom prst="rect">
            <a:avLst/>
          </a:prstGeom>
        </p:spPr>
      </p:pic>
      <p:pic>
        <p:nvPicPr>
          <p:cNvPr id="260" name="Picture 2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90" y="3424661"/>
            <a:ext cx="345833" cy="345833"/>
          </a:xfrm>
          <a:prstGeom prst="rect">
            <a:avLst/>
          </a:prstGeom>
        </p:spPr>
      </p:pic>
      <p:pic>
        <p:nvPicPr>
          <p:cNvPr id="272" name="Picture 2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696" y="3424661"/>
            <a:ext cx="345833" cy="345833"/>
          </a:xfrm>
          <a:prstGeom prst="rect">
            <a:avLst/>
          </a:prstGeom>
        </p:spPr>
      </p:pic>
      <p:pic>
        <p:nvPicPr>
          <p:cNvPr id="273" name="Picture 27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986" y="3423874"/>
            <a:ext cx="345833" cy="345833"/>
          </a:xfrm>
          <a:prstGeom prst="rect">
            <a:avLst/>
          </a:prstGeom>
        </p:spPr>
      </p:pic>
      <p:sp>
        <p:nvSpPr>
          <p:cNvPr id="194" name="TextBox 193"/>
          <p:cNvSpPr txBox="1"/>
          <p:nvPr/>
        </p:nvSpPr>
        <p:spPr>
          <a:xfrm>
            <a:off x="389161" y="2082251"/>
            <a:ext cx="11900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FortiGate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 Voice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95" name="Picture 19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81" y="2102812"/>
            <a:ext cx="345833" cy="345833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939" y="2102812"/>
            <a:ext cx="345833" cy="345833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423" y="2102812"/>
            <a:ext cx="345833" cy="345833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347" y="2102812"/>
            <a:ext cx="345833" cy="345833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053" y="2102812"/>
            <a:ext cx="345833" cy="345833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054" y="2106102"/>
            <a:ext cx="345084" cy="345084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71" y="2106102"/>
            <a:ext cx="345084" cy="345084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475" y="2106102"/>
            <a:ext cx="345084" cy="345084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192" y="2106102"/>
            <a:ext cx="345084" cy="345084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941" y="2159175"/>
            <a:ext cx="345833" cy="238939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882" y="2109018"/>
            <a:ext cx="345084" cy="345084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9" y="2109018"/>
            <a:ext cx="345084" cy="345084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050" y="2105728"/>
            <a:ext cx="345833" cy="345833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187" y="2105728"/>
            <a:ext cx="345833" cy="345833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43" y="2098821"/>
            <a:ext cx="345833" cy="345833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340" y="2160720"/>
            <a:ext cx="345833" cy="240930"/>
          </a:xfrm>
          <a:prstGeom prst="rect">
            <a:avLst/>
          </a:prstGeom>
        </p:spPr>
      </p:pic>
      <p:sp>
        <p:nvSpPr>
          <p:cNvPr id="191" name="TextBox 190"/>
          <p:cNvSpPr txBox="1"/>
          <p:nvPr/>
        </p:nvSpPr>
        <p:spPr>
          <a:xfrm>
            <a:off x="402405" y="1187529"/>
            <a:ext cx="11900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FortiGate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74" name="Picture 27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294" y="1215750"/>
            <a:ext cx="345833" cy="345833"/>
          </a:xfrm>
          <a:prstGeom prst="rect">
            <a:avLst/>
          </a:prstGeom>
        </p:spPr>
      </p:pic>
      <p:pic>
        <p:nvPicPr>
          <p:cNvPr id="275" name="Picture 27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52" y="1215750"/>
            <a:ext cx="345833" cy="345833"/>
          </a:xfrm>
          <a:prstGeom prst="rect">
            <a:avLst/>
          </a:prstGeom>
        </p:spPr>
      </p:pic>
      <p:pic>
        <p:nvPicPr>
          <p:cNvPr id="276" name="Picture 27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67" y="1230093"/>
            <a:ext cx="345084" cy="345759"/>
          </a:xfrm>
          <a:prstGeom prst="rect">
            <a:avLst/>
          </a:prstGeom>
        </p:spPr>
      </p:pic>
      <p:pic>
        <p:nvPicPr>
          <p:cNvPr id="277" name="Picture 276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284" y="1218702"/>
            <a:ext cx="345084" cy="345760"/>
          </a:xfrm>
          <a:prstGeom prst="rect">
            <a:avLst/>
          </a:prstGeom>
        </p:spPr>
      </p:pic>
      <p:pic>
        <p:nvPicPr>
          <p:cNvPr id="278" name="Picture 277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988" y="1219040"/>
            <a:ext cx="345084" cy="345084"/>
          </a:xfrm>
          <a:prstGeom prst="rect">
            <a:avLst/>
          </a:prstGeom>
        </p:spPr>
      </p:pic>
      <p:pic>
        <p:nvPicPr>
          <p:cNvPr id="279" name="Picture 278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705" y="1219040"/>
            <a:ext cx="345084" cy="345084"/>
          </a:xfrm>
          <a:prstGeom prst="rect">
            <a:avLst/>
          </a:prstGeom>
        </p:spPr>
      </p:pic>
      <p:pic>
        <p:nvPicPr>
          <p:cNvPr id="280" name="Picture 279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875454" y="1283587"/>
            <a:ext cx="345833" cy="238771"/>
          </a:xfrm>
          <a:prstGeom prst="rect">
            <a:avLst/>
          </a:prstGeom>
        </p:spPr>
      </p:pic>
      <p:pic>
        <p:nvPicPr>
          <p:cNvPr id="281" name="Picture 280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395" y="1221956"/>
            <a:ext cx="345084" cy="345084"/>
          </a:xfrm>
          <a:prstGeom prst="rect">
            <a:avLst/>
          </a:prstGeom>
        </p:spPr>
      </p:pic>
      <p:pic>
        <p:nvPicPr>
          <p:cNvPr id="282" name="Picture 28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12" y="1221956"/>
            <a:ext cx="345084" cy="345084"/>
          </a:xfrm>
          <a:prstGeom prst="rect">
            <a:avLst/>
          </a:prstGeom>
        </p:spPr>
      </p:pic>
      <p:pic>
        <p:nvPicPr>
          <p:cNvPr id="283" name="Picture 282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356853" y="1282490"/>
            <a:ext cx="345833" cy="240962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845294" y="1277688"/>
            <a:ext cx="345833" cy="250568"/>
          </a:xfrm>
          <a:prstGeom prst="rect">
            <a:avLst/>
          </a:prstGeom>
        </p:spPr>
      </p:pic>
      <p:pic>
        <p:nvPicPr>
          <p:cNvPr id="289" name="Picture 288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317967" y="1267890"/>
            <a:ext cx="345298" cy="270164"/>
          </a:xfrm>
          <a:prstGeom prst="rect">
            <a:avLst/>
          </a:prstGeom>
        </p:spPr>
      </p:pic>
      <p:sp>
        <p:nvSpPr>
          <p:cNvPr id="290" name="TextBox 289"/>
          <p:cNvSpPr txBox="1"/>
          <p:nvPr/>
        </p:nvSpPr>
        <p:spPr>
          <a:xfrm>
            <a:off x="402405" y="1622094"/>
            <a:ext cx="1190057" cy="36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FortiGate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 </a:t>
            </a:r>
            <a:br>
              <a:rPr lang="en-US" sz="800" dirty="0" smtClean="0">
                <a:solidFill>
                  <a:srgbClr val="404040"/>
                </a:solidFill>
                <a:cs typeface="Helvetica 55 Roman"/>
              </a:rPr>
            </a:b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Chassis</a:t>
            </a:r>
            <a:r>
              <a:rPr lang="en-US" sz="800" dirty="0">
                <a:solidFill>
                  <a:srgbClr val="404040"/>
                </a:solidFill>
                <a:cs typeface="Helvetica 55 Roman"/>
              </a:rPr>
              <a:t> 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Blade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92" name="Picture 29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294" y="1675240"/>
            <a:ext cx="345833" cy="345833"/>
          </a:xfrm>
          <a:prstGeom prst="rect">
            <a:avLst/>
          </a:prstGeom>
        </p:spPr>
      </p:pic>
      <p:pic>
        <p:nvPicPr>
          <p:cNvPr id="293" name="Picture 29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52" y="1675240"/>
            <a:ext cx="345833" cy="345833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936" y="1675240"/>
            <a:ext cx="345833" cy="345833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860" y="1675240"/>
            <a:ext cx="345833" cy="345833"/>
          </a:xfrm>
          <a:prstGeom prst="rect">
            <a:avLst/>
          </a:prstGeom>
        </p:spPr>
      </p:pic>
      <p:pic>
        <p:nvPicPr>
          <p:cNvPr id="322" name="Picture 3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566" y="1675240"/>
            <a:ext cx="345833" cy="345833"/>
          </a:xfrm>
          <a:prstGeom prst="rect">
            <a:avLst/>
          </a:prstGeom>
        </p:spPr>
      </p:pic>
      <p:pic>
        <p:nvPicPr>
          <p:cNvPr id="323" name="Picture 3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67" y="1678530"/>
            <a:ext cx="345084" cy="345084"/>
          </a:xfrm>
          <a:prstGeom prst="rect">
            <a:avLst/>
          </a:prstGeom>
        </p:spPr>
      </p:pic>
      <p:pic>
        <p:nvPicPr>
          <p:cNvPr id="324" name="Picture 3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284" y="1678530"/>
            <a:ext cx="345084" cy="345084"/>
          </a:xfrm>
          <a:prstGeom prst="rect">
            <a:avLst/>
          </a:prstGeom>
        </p:spPr>
      </p:pic>
      <p:pic>
        <p:nvPicPr>
          <p:cNvPr id="325" name="Picture 3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988" y="1678530"/>
            <a:ext cx="345084" cy="345084"/>
          </a:xfrm>
          <a:prstGeom prst="rect">
            <a:avLst/>
          </a:prstGeom>
        </p:spPr>
      </p:pic>
      <p:pic>
        <p:nvPicPr>
          <p:cNvPr id="326" name="Picture 3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705" y="1678530"/>
            <a:ext cx="345084" cy="345084"/>
          </a:xfrm>
          <a:prstGeom prst="rect">
            <a:avLst/>
          </a:prstGeom>
        </p:spPr>
      </p:pic>
      <p:pic>
        <p:nvPicPr>
          <p:cNvPr id="327" name="Picture 3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54" y="1678156"/>
            <a:ext cx="345833" cy="345833"/>
          </a:xfrm>
          <a:prstGeom prst="rect">
            <a:avLst/>
          </a:prstGeom>
        </p:spPr>
      </p:pic>
      <p:pic>
        <p:nvPicPr>
          <p:cNvPr id="328" name="Picture 3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395" y="1681446"/>
            <a:ext cx="345084" cy="345084"/>
          </a:xfrm>
          <a:prstGeom prst="rect">
            <a:avLst/>
          </a:prstGeom>
        </p:spPr>
      </p:pic>
      <p:pic>
        <p:nvPicPr>
          <p:cNvPr id="329" name="Picture 3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12" y="1681446"/>
            <a:ext cx="345084" cy="345084"/>
          </a:xfrm>
          <a:prstGeom prst="rect">
            <a:avLst/>
          </a:prstGeom>
        </p:spPr>
      </p:pic>
      <p:pic>
        <p:nvPicPr>
          <p:cNvPr id="330" name="Picture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53" y="1678156"/>
            <a:ext cx="345833" cy="345833"/>
          </a:xfrm>
          <a:prstGeom prst="rect">
            <a:avLst/>
          </a:prstGeom>
        </p:spPr>
      </p:pic>
      <p:pic>
        <p:nvPicPr>
          <p:cNvPr id="331" name="Picture 3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294" y="1678156"/>
            <a:ext cx="345833" cy="345833"/>
          </a:xfrm>
          <a:prstGeom prst="rect">
            <a:avLst/>
          </a:prstGeom>
        </p:spPr>
      </p:pic>
      <p:pic>
        <p:nvPicPr>
          <p:cNvPr id="332" name="Picture 3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700" y="1678156"/>
            <a:ext cx="345833" cy="345833"/>
          </a:xfrm>
          <a:prstGeom prst="rect">
            <a:avLst/>
          </a:prstGeom>
        </p:spPr>
      </p:pic>
      <p:pic>
        <p:nvPicPr>
          <p:cNvPr id="333" name="Picture 33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56" y="1211416"/>
            <a:ext cx="345833" cy="345833"/>
          </a:xfrm>
          <a:prstGeom prst="rect">
            <a:avLst/>
          </a:prstGeom>
        </p:spPr>
      </p:pic>
      <p:pic>
        <p:nvPicPr>
          <p:cNvPr id="334" name="Picture 333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936" y="1279133"/>
            <a:ext cx="355706" cy="276167"/>
          </a:xfrm>
          <a:prstGeom prst="rect">
            <a:avLst/>
          </a:prstGeom>
        </p:spPr>
      </p:pic>
      <p:pic>
        <p:nvPicPr>
          <p:cNvPr id="335" name="Picture 3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860" y="1227140"/>
            <a:ext cx="345833" cy="345833"/>
          </a:xfrm>
          <a:prstGeom prst="rect">
            <a:avLst/>
          </a:prstGeom>
        </p:spPr>
      </p:pic>
      <p:pic>
        <p:nvPicPr>
          <p:cNvPr id="336" name="Picture 3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566" y="1227140"/>
            <a:ext cx="345833" cy="345833"/>
          </a:xfrm>
          <a:prstGeom prst="rect">
            <a:avLst/>
          </a:prstGeom>
        </p:spPr>
      </p:pic>
      <p:pic>
        <p:nvPicPr>
          <p:cNvPr id="338" name="Picture 3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17" y="1681446"/>
            <a:ext cx="345833" cy="345833"/>
          </a:xfrm>
          <a:prstGeom prst="rect">
            <a:avLst/>
          </a:prstGeom>
        </p:spPr>
      </p:pic>
      <p:sp>
        <p:nvSpPr>
          <p:cNvPr id="197" name="TextBox 196"/>
          <p:cNvSpPr txBox="1"/>
          <p:nvPr/>
        </p:nvSpPr>
        <p:spPr>
          <a:xfrm>
            <a:off x="381001" y="2945682"/>
            <a:ext cx="11406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FortiLink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36" name="Picture 2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681" y="2981635"/>
            <a:ext cx="345833" cy="345833"/>
          </a:xfrm>
          <a:prstGeom prst="rect">
            <a:avLst/>
          </a:prstGeom>
        </p:spPr>
      </p:pic>
      <p:pic>
        <p:nvPicPr>
          <p:cNvPr id="257" name="Picture 2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605" y="2981635"/>
            <a:ext cx="345833" cy="345833"/>
          </a:xfrm>
          <a:prstGeom prst="rect">
            <a:avLst/>
          </a:prstGeom>
        </p:spPr>
      </p:pic>
      <p:pic>
        <p:nvPicPr>
          <p:cNvPr id="259" name="Picture 2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311" y="2981635"/>
            <a:ext cx="345833" cy="345833"/>
          </a:xfrm>
          <a:prstGeom prst="rect">
            <a:avLst/>
          </a:prstGeom>
        </p:spPr>
      </p:pic>
      <p:pic>
        <p:nvPicPr>
          <p:cNvPr id="261" name="Picture 2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12" y="2984925"/>
            <a:ext cx="345084" cy="345084"/>
          </a:xfrm>
          <a:prstGeom prst="rect">
            <a:avLst/>
          </a:prstGeom>
        </p:spPr>
      </p:pic>
      <p:pic>
        <p:nvPicPr>
          <p:cNvPr id="262" name="Picture 2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29" y="2984925"/>
            <a:ext cx="345084" cy="345084"/>
          </a:xfrm>
          <a:prstGeom prst="rect">
            <a:avLst/>
          </a:prstGeom>
        </p:spPr>
      </p:pic>
      <p:pic>
        <p:nvPicPr>
          <p:cNvPr id="263" name="Picture 2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733" y="2984925"/>
            <a:ext cx="345084" cy="345084"/>
          </a:xfrm>
          <a:prstGeom prst="rect">
            <a:avLst/>
          </a:prstGeom>
        </p:spPr>
      </p:pic>
      <p:pic>
        <p:nvPicPr>
          <p:cNvPr id="264" name="Picture 2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450" y="2984925"/>
            <a:ext cx="345084" cy="345084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40" y="2987841"/>
            <a:ext cx="345084" cy="345084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857" y="2987841"/>
            <a:ext cx="345084" cy="345084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308" y="2984551"/>
            <a:ext cx="345833" cy="345833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445" y="2984551"/>
            <a:ext cx="345833" cy="345833"/>
          </a:xfrm>
          <a:prstGeom prst="rect">
            <a:avLst/>
          </a:prstGeom>
        </p:spPr>
      </p:pic>
      <p:pic>
        <p:nvPicPr>
          <p:cNvPr id="269" name="Picture 2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219" y="2989230"/>
            <a:ext cx="345084" cy="345084"/>
          </a:xfrm>
          <a:prstGeom prst="rect">
            <a:avLst/>
          </a:prstGeom>
        </p:spPr>
      </p:pic>
      <p:pic>
        <p:nvPicPr>
          <p:cNvPr id="270" name="Picture 2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923" y="2989230"/>
            <a:ext cx="345084" cy="345084"/>
          </a:xfrm>
          <a:prstGeom prst="rect">
            <a:avLst/>
          </a:prstGeom>
        </p:spPr>
      </p:pic>
      <p:pic>
        <p:nvPicPr>
          <p:cNvPr id="271" name="Picture 2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40" y="2989230"/>
            <a:ext cx="345084" cy="345084"/>
          </a:xfrm>
          <a:prstGeom prst="rect">
            <a:avLst/>
          </a:prstGeom>
        </p:spPr>
      </p:pic>
      <p:pic>
        <p:nvPicPr>
          <p:cNvPr id="285" name="Picture 284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462" y="2989230"/>
            <a:ext cx="345833" cy="345833"/>
          </a:xfrm>
          <a:prstGeom prst="rect">
            <a:avLst/>
          </a:prstGeom>
        </p:spPr>
      </p:pic>
      <p:pic>
        <p:nvPicPr>
          <p:cNvPr id="286" name="Picture 285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52" y="2989230"/>
            <a:ext cx="345833" cy="345833"/>
          </a:xfrm>
          <a:prstGeom prst="rect">
            <a:avLst/>
          </a:prstGeom>
        </p:spPr>
      </p:pic>
      <p:sp>
        <p:nvSpPr>
          <p:cNvPr id="309" name="TextBox 308"/>
          <p:cNvSpPr txBox="1"/>
          <p:nvPr/>
        </p:nvSpPr>
        <p:spPr>
          <a:xfrm>
            <a:off x="387351" y="2502299"/>
            <a:ext cx="1140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FortiGate</a:t>
            </a:r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 VMX</a:t>
            </a:r>
          </a:p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Service Manager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311" name="Picture 310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565" y="2544826"/>
            <a:ext cx="345833" cy="345833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054" y="2548116"/>
            <a:ext cx="345084" cy="345084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71" y="2548116"/>
            <a:ext cx="345084" cy="345084"/>
          </a:xfrm>
          <a:prstGeom prst="rect">
            <a:avLst/>
          </a:prstGeom>
        </p:spPr>
      </p:pic>
      <p:pic>
        <p:nvPicPr>
          <p:cNvPr id="314" name="Picture 3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475" y="2548116"/>
            <a:ext cx="345084" cy="345084"/>
          </a:xfrm>
          <a:prstGeom prst="rect">
            <a:avLst/>
          </a:prstGeom>
        </p:spPr>
      </p:pic>
      <p:pic>
        <p:nvPicPr>
          <p:cNvPr id="315" name="Picture 3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192" y="2548116"/>
            <a:ext cx="345084" cy="345084"/>
          </a:xfrm>
          <a:prstGeom prst="rect">
            <a:avLst/>
          </a:prstGeom>
        </p:spPr>
      </p:pic>
      <p:pic>
        <p:nvPicPr>
          <p:cNvPr id="320" name="Picture 319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833" y="2548116"/>
            <a:ext cx="345833" cy="345833"/>
          </a:xfrm>
          <a:prstGeom prst="rect">
            <a:avLst/>
          </a:prstGeom>
        </p:spPr>
      </p:pic>
      <p:pic>
        <p:nvPicPr>
          <p:cNvPr id="321" name="Picture 3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525" y="2548116"/>
            <a:ext cx="345084" cy="345084"/>
          </a:xfrm>
          <a:prstGeom prst="rect">
            <a:avLst/>
          </a:prstGeom>
        </p:spPr>
      </p:pic>
      <p:pic>
        <p:nvPicPr>
          <p:cNvPr id="339" name="Picture 3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192" y="2548865"/>
            <a:ext cx="345084" cy="345084"/>
          </a:xfrm>
          <a:prstGeom prst="rect">
            <a:avLst/>
          </a:prstGeom>
        </p:spPr>
      </p:pic>
      <p:pic>
        <p:nvPicPr>
          <p:cNvPr id="340" name="Picture 3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212" y="2533240"/>
            <a:ext cx="345833" cy="345833"/>
          </a:xfrm>
          <a:prstGeom prst="rect">
            <a:avLst/>
          </a:prstGeom>
        </p:spPr>
      </p:pic>
      <p:pic>
        <p:nvPicPr>
          <p:cNvPr id="341" name="Picture 3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36" y="2533240"/>
            <a:ext cx="345833" cy="345833"/>
          </a:xfrm>
          <a:prstGeom prst="rect">
            <a:avLst/>
          </a:prstGeom>
        </p:spPr>
      </p:pic>
      <p:pic>
        <p:nvPicPr>
          <p:cNvPr id="342" name="Picture 3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842" y="2533240"/>
            <a:ext cx="345833" cy="345833"/>
          </a:xfrm>
          <a:prstGeom prst="rect">
            <a:avLst/>
          </a:prstGeom>
        </p:spPr>
      </p:pic>
      <p:pic>
        <p:nvPicPr>
          <p:cNvPr id="343" name="Picture 3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39" y="2536156"/>
            <a:ext cx="345833" cy="345833"/>
          </a:xfrm>
          <a:prstGeom prst="rect">
            <a:avLst/>
          </a:prstGeom>
        </p:spPr>
      </p:pic>
      <p:pic>
        <p:nvPicPr>
          <p:cNvPr id="344" name="Picture 3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976" y="2536156"/>
            <a:ext cx="345833" cy="345833"/>
          </a:xfrm>
          <a:prstGeom prst="rect">
            <a:avLst/>
          </a:prstGeom>
        </p:spPr>
      </p:pic>
      <p:pic>
        <p:nvPicPr>
          <p:cNvPr id="345" name="Picture 3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54" y="2540835"/>
            <a:ext cx="345084" cy="345084"/>
          </a:xfrm>
          <a:prstGeom prst="rect">
            <a:avLst/>
          </a:prstGeom>
        </p:spPr>
      </p:pic>
      <p:pic>
        <p:nvPicPr>
          <p:cNvPr id="346" name="Picture 3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71" y="2540835"/>
            <a:ext cx="345084" cy="345084"/>
          </a:xfrm>
          <a:prstGeom prst="rect">
            <a:avLst/>
          </a:prstGeom>
        </p:spPr>
      </p:pic>
      <p:pic>
        <p:nvPicPr>
          <p:cNvPr id="347" name="Picture 3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43" y="2533989"/>
            <a:ext cx="345084" cy="34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7101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 bwMode="auto">
          <a:xfrm flipV="1">
            <a:off x="0" y="1150885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/>
          <p:cNvCxnSpPr/>
          <p:nvPr/>
        </p:nvCxnSpPr>
        <p:spPr bwMode="auto">
          <a:xfrm flipV="1">
            <a:off x="0" y="2027602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2"/>
          <p:cNvGrpSpPr/>
          <p:nvPr/>
        </p:nvGrpSpPr>
        <p:grpSpPr>
          <a:xfrm>
            <a:off x="1529844" y="913967"/>
            <a:ext cx="7139022" cy="3795984"/>
            <a:chOff x="1529844" y="913967"/>
            <a:chExt cx="7139022" cy="2459776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529844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2003924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9" name="Straight Connector 218"/>
            <p:cNvCxnSpPr/>
            <p:nvPr/>
          </p:nvCxnSpPr>
          <p:spPr bwMode="auto">
            <a:xfrm>
              <a:off x="2478004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2" name="Straight Connector 221"/>
            <p:cNvCxnSpPr/>
            <p:nvPr/>
          </p:nvCxnSpPr>
          <p:spPr bwMode="auto">
            <a:xfrm>
              <a:off x="2952084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5" name="Straight Connector 224"/>
            <p:cNvCxnSpPr/>
            <p:nvPr/>
          </p:nvCxnSpPr>
          <p:spPr bwMode="auto">
            <a:xfrm>
              <a:off x="3430801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8" name="Straight Connector 227"/>
            <p:cNvCxnSpPr/>
            <p:nvPr/>
          </p:nvCxnSpPr>
          <p:spPr bwMode="auto">
            <a:xfrm>
              <a:off x="3904881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" name="Straight Connector 230"/>
            <p:cNvCxnSpPr/>
            <p:nvPr/>
          </p:nvCxnSpPr>
          <p:spPr bwMode="auto">
            <a:xfrm>
              <a:off x="4383598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4" name="Straight Connector 233"/>
            <p:cNvCxnSpPr/>
            <p:nvPr/>
          </p:nvCxnSpPr>
          <p:spPr bwMode="auto">
            <a:xfrm>
              <a:off x="4857678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7" name="Straight Connector 236"/>
            <p:cNvCxnSpPr/>
            <p:nvPr/>
          </p:nvCxnSpPr>
          <p:spPr bwMode="auto">
            <a:xfrm>
              <a:off x="5336395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0" name="Straight Connector 239"/>
            <p:cNvCxnSpPr/>
            <p:nvPr/>
          </p:nvCxnSpPr>
          <p:spPr bwMode="auto">
            <a:xfrm>
              <a:off x="5810475" y="913967"/>
              <a:ext cx="0" cy="2441974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3" name="Straight Connector 242"/>
            <p:cNvCxnSpPr/>
            <p:nvPr/>
          </p:nvCxnSpPr>
          <p:spPr bwMode="auto">
            <a:xfrm>
              <a:off x="6289192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6" name="Straight Connector 245"/>
            <p:cNvCxnSpPr/>
            <p:nvPr/>
          </p:nvCxnSpPr>
          <p:spPr bwMode="auto">
            <a:xfrm>
              <a:off x="6767909" y="913967"/>
              <a:ext cx="0" cy="2441974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9" name="Straight Connector 248"/>
            <p:cNvCxnSpPr/>
            <p:nvPr/>
          </p:nvCxnSpPr>
          <p:spPr bwMode="auto">
            <a:xfrm>
              <a:off x="7241989" y="913967"/>
              <a:ext cx="0" cy="2441974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2" name="Straight Connector 251"/>
            <p:cNvCxnSpPr/>
            <p:nvPr/>
          </p:nvCxnSpPr>
          <p:spPr bwMode="auto">
            <a:xfrm>
              <a:off x="7716069" y="913967"/>
              <a:ext cx="0" cy="2441974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5" name="Straight Connector 254"/>
            <p:cNvCxnSpPr/>
            <p:nvPr/>
          </p:nvCxnSpPr>
          <p:spPr bwMode="auto">
            <a:xfrm>
              <a:off x="8190149" y="913967"/>
              <a:ext cx="0" cy="2441974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8" name="Straight Connector 257"/>
            <p:cNvCxnSpPr/>
            <p:nvPr/>
          </p:nvCxnSpPr>
          <p:spPr bwMode="auto">
            <a:xfrm>
              <a:off x="8668866" y="913967"/>
              <a:ext cx="0" cy="2441974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01" name="Straight Connector 300"/>
          <p:cNvCxnSpPr/>
          <p:nvPr/>
        </p:nvCxnSpPr>
        <p:spPr bwMode="auto">
          <a:xfrm flipV="1">
            <a:off x="0" y="2470140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9" name="Straight Connector 318"/>
          <p:cNvCxnSpPr/>
          <p:nvPr/>
        </p:nvCxnSpPr>
        <p:spPr bwMode="auto">
          <a:xfrm flipV="1">
            <a:off x="0" y="2908268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0" name="TextBox 149"/>
          <p:cNvSpPr txBox="1"/>
          <p:nvPr/>
        </p:nvSpPr>
        <p:spPr>
          <a:xfrm>
            <a:off x="152984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200392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247800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VM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2956721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VM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3430801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CLOUD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909518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CLOUD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4383598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RUGGED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4862315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RUGGED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5835540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DESKTOP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6314257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1U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679297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2U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726705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3U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774113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ALT-1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821521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ALT-2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8693931" y="976955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ALT-3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5342342" y="976955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STYLIZED</a:t>
            </a:r>
          </a:p>
        </p:txBody>
      </p:sp>
      <p:cxnSp>
        <p:nvCxnSpPr>
          <p:cNvPr id="195" name="Straight Connector 194"/>
          <p:cNvCxnSpPr/>
          <p:nvPr/>
        </p:nvCxnSpPr>
        <p:spPr bwMode="auto">
          <a:xfrm flipV="1">
            <a:off x="0" y="1585911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6" name="Straight Connector 205"/>
          <p:cNvCxnSpPr/>
          <p:nvPr/>
        </p:nvCxnSpPr>
        <p:spPr bwMode="auto">
          <a:xfrm flipV="1">
            <a:off x="8220" y="3336292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4" name="Straight Connector 253"/>
          <p:cNvCxnSpPr/>
          <p:nvPr/>
        </p:nvCxnSpPr>
        <p:spPr bwMode="auto">
          <a:xfrm flipV="1">
            <a:off x="10121" y="3778540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4" name="Straight Connector 283"/>
          <p:cNvCxnSpPr/>
          <p:nvPr/>
        </p:nvCxnSpPr>
        <p:spPr bwMode="auto">
          <a:xfrm flipV="1">
            <a:off x="12022" y="4212259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/>
          <p:cNvSpPr/>
          <p:nvPr/>
        </p:nvSpPr>
        <p:spPr bwMode="auto">
          <a:xfrm>
            <a:off x="5341941" y="4240661"/>
            <a:ext cx="468133" cy="4140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282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PRODUCTS</a:t>
            </a:r>
            <a:r>
              <a:rPr lang="en-US" sz="1800" dirty="0" smtClean="0"/>
              <a:t> – 5</a:t>
            </a:r>
            <a:endParaRPr lang="en-US" sz="1800" dirty="0"/>
          </a:p>
        </p:txBody>
      </p:sp>
      <p:sp>
        <p:nvSpPr>
          <p:cNvPr id="309" name="TextBox 308"/>
          <p:cNvSpPr txBox="1"/>
          <p:nvPr/>
        </p:nvSpPr>
        <p:spPr>
          <a:xfrm>
            <a:off x="380600" y="4246196"/>
            <a:ext cx="11488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FortiTap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310" name="Picture 30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93" y="4286181"/>
            <a:ext cx="345084" cy="345084"/>
          </a:xfrm>
          <a:prstGeom prst="rect">
            <a:avLst/>
          </a:prstGeom>
        </p:spPr>
      </p:pic>
      <p:pic>
        <p:nvPicPr>
          <p:cNvPr id="311" name="Picture 3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443" y="4324281"/>
            <a:ext cx="344143" cy="345084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573" y="4285807"/>
            <a:ext cx="345833" cy="345833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75" y="4285807"/>
            <a:ext cx="345833" cy="345833"/>
          </a:xfrm>
          <a:prstGeom prst="rect">
            <a:avLst/>
          </a:prstGeom>
        </p:spPr>
      </p:pic>
      <p:pic>
        <p:nvPicPr>
          <p:cNvPr id="314" name="Picture 3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006" y="4284982"/>
            <a:ext cx="345833" cy="345833"/>
          </a:xfrm>
          <a:prstGeom prst="rect">
            <a:avLst/>
          </a:prstGeom>
        </p:spPr>
      </p:pic>
      <p:pic>
        <p:nvPicPr>
          <p:cNvPr id="315" name="Picture 3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850" y="4288723"/>
            <a:ext cx="345833" cy="345833"/>
          </a:xfrm>
          <a:prstGeom prst="rect">
            <a:avLst/>
          </a:prstGeom>
        </p:spPr>
      </p:pic>
      <p:pic>
        <p:nvPicPr>
          <p:cNvPr id="316" name="Picture 3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45" y="4288723"/>
            <a:ext cx="345833" cy="345833"/>
          </a:xfrm>
          <a:prstGeom prst="rect">
            <a:avLst/>
          </a:prstGeom>
        </p:spPr>
      </p:pic>
      <p:pic>
        <p:nvPicPr>
          <p:cNvPr id="317" name="Picture 3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725" y="4288723"/>
            <a:ext cx="345833" cy="345833"/>
          </a:xfrm>
          <a:prstGeom prst="rect">
            <a:avLst/>
          </a:prstGeom>
        </p:spPr>
      </p:pic>
      <p:pic>
        <p:nvPicPr>
          <p:cNvPr id="318" name="Picture 3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19" y="4288723"/>
            <a:ext cx="345833" cy="345833"/>
          </a:xfrm>
          <a:prstGeom prst="rect">
            <a:avLst/>
          </a:prstGeom>
        </p:spPr>
      </p:pic>
      <p:pic>
        <p:nvPicPr>
          <p:cNvPr id="320" name="Picture 3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524" y="4288723"/>
            <a:ext cx="345833" cy="345833"/>
          </a:xfrm>
          <a:prstGeom prst="rect">
            <a:avLst/>
          </a:prstGeom>
        </p:spPr>
      </p:pic>
      <p:pic>
        <p:nvPicPr>
          <p:cNvPr id="321" name="Picture 3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053" y="4291639"/>
            <a:ext cx="345833" cy="345833"/>
          </a:xfrm>
          <a:prstGeom prst="rect">
            <a:avLst/>
          </a:prstGeom>
        </p:spPr>
      </p:pic>
      <p:pic>
        <p:nvPicPr>
          <p:cNvPr id="322" name="Picture 3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48" y="4291639"/>
            <a:ext cx="345833" cy="345833"/>
          </a:xfrm>
          <a:prstGeom prst="rect">
            <a:avLst/>
          </a:prstGeom>
        </p:spPr>
      </p:pic>
      <p:pic>
        <p:nvPicPr>
          <p:cNvPr id="323" name="Picture 3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779" y="4341270"/>
            <a:ext cx="345511" cy="240738"/>
          </a:xfrm>
          <a:prstGeom prst="rect">
            <a:avLst/>
          </a:prstGeom>
        </p:spPr>
      </p:pic>
      <p:pic>
        <p:nvPicPr>
          <p:cNvPr id="324" name="Picture 3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00" y="4288723"/>
            <a:ext cx="345833" cy="345833"/>
          </a:xfrm>
          <a:prstGeom prst="rect">
            <a:avLst/>
          </a:prstGeom>
        </p:spPr>
      </p:pic>
      <p:pic>
        <p:nvPicPr>
          <p:cNvPr id="325" name="Picture 3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259" y="4288723"/>
            <a:ext cx="345833" cy="345833"/>
          </a:xfrm>
          <a:prstGeom prst="rect">
            <a:avLst/>
          </a:prstGeom>
        </p:spPr>
      </p:pic>
      <p:pic>
        <p:nvPicPr>
          <p:cNvPr id="326" name="Picture 3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55" y="4289086"/>
            <a:ext cx="345833" cy="345833"/>
          </a:xfrm>
          <a:prstGeom prst="rect">
            <a:avLst/>
          </a:prstGeom>
        </p:spPr>
      </p:pic>
      <p:pic>
        <p:nvPicPr>
          <p:cNvPr id="327" name="Picture 3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22" y="4286820"/>
            <a:ext cx="345084" cy="343058"/>
          </a:xfrm>
          <a:prstGeom prst="rect">
            <a:avLst/>
          </a:prstGeom>
        </p:spPr>
      </p:pic>
      <p:pic>
        <p:nvPicPr>
          <p:cNvPr id="329" name="Picture 3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93" y="4283959"/>
            <a:ext cx="344337" cy="344337"/>
          </a:xfrm>
          <a:prstGeom prst="rect">
            <a:avLst/>
          </a:prstGeom>
        </p:spPr>
      </p:pic>
      <p:pic>
        <p:nvPicPr>
          <p:cNvPr id="330" name="Picture 3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73" y="4284970"/>
            <a:ext cx="344336" cy="342315"/>
          </a:xfrm>
          <a:prstGeom prst="rect">
            <a:avLst/>
          </a:prstGeom>
        </p:spPr>
      </p:pic>
      <p:pic>
        <p:nvPicPr>
          <p:cNvPr id="331" name="Picture 3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053" y="4324808"/>
            <a:ext cx="345833" cy="345833"/>
          </a:xfrm>
          <a:prstGeom prst="rect">
            <a:avLst/>
          </a:prstGeom>
        </p:spPr>
      </p:pic>
      <p:pic>
        <p:nvPicPr>
          <p:cNvPr id="332" name="Picture 3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48" y="4325182"/>
            <a:ext cx="345084" cy="345084"/>
          </a:xfrm>
          <a:prstGeom prst="rect">
            <a:avLst/>
          </a:prstGeom>
        </p:spPr>
      </p:pic>
      <p:pic>
        <p:nvPicPr>
          <p:cNvPr id="333" name="Picture 3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850" y="4324808"/>
            <a:ext cx="345833" cy="345833"/>
          </a:xfrm>
          <a:prstGeom prst="rect">
            <a:avLst/>
          </a:prstGeom>
        </p:spPr>
      </p:pic>
      <p:pic>
        <p:nvPicPr>
          <p:cNvPr id="334" name="Picture 3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45" y="4324808"/>
            <a:ext cx="345833" cy="345833"/>
          </a:xfrm>
          <a:prstGeom prst="rect">
            <a:avLst/>
          </a:prstGeom>
        </p:spPr>
      </p:pic>
      <p:pic>
        <p:nvPicPr>
          <p:cNvPr id="335" name="Picture 3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945" y="4324808"/>
            <a:ext cx="345833" cy="345833"/>
          </a:xfrm>
          <a:prstGeom prst="rect">
            <a:avLst/>
          </a:prstGeom>
        </p:spPr>
      </p:pic>
      <p:pic>
        <p:nvPicPr>
          <p:cNvPr id="336" name="Picture 3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19" y="4324808"/>
            <a:ext cx="345833" cy="345833"/>
          </a:xfrm>
          <a:prstGeom prst="rect">
            <a:avLst/>
          </a:prstGeom>
        </p:spPr>
      </p:pic>
      <p:pic>
        <p:nvPicPr>
          <p:cNvPr id="337" name="Picture 3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524" y="4314962"/>
            <a:ext cx="345833" cy="345833"/>
          </a:xfrm>
          <a:prstGeom prst="rect">
            <a:avLst/>
          </a:prstGeom>
        </p:spPr>
      </p:pic>
      <p:pic>
        <p:nvPicPr>
          <p:cNvPr id="339" name="Picture 3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00" y="4362514"/>
            <a:ext cx="345833" cy="250728"/>
          </a:xfrm>
          <a:prstGeom prst="rect">
            <a:avLst/>
          </a:prstGeom>
        </p:spPr>
      </p:pic>
      <p:pic>
        <p:nvPicPr>
          <p:cNvPr id="340" name="Picture 3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259" y="4314962"/>
            <a:ext cx="345833" cy="345833"/>
          </a:xfrm>
          <a:prstGeom prst="rect">
            <a:avLst/>
          </a:prstGeom>
        </p:spPr>
      </p:pic>
      <p:pic>
        <p:nvPicPr>
          <p:cNvPr id="341" name="Picture 3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573" y="4314962"/>
            <a:ext cx="345833" cy="345833"/>
          </a:xfrm>
          <a:prstGeom prst="rect">
            <a:avLst/>
          </a:prstGeom>
        </p:spPr>
      </p:pic>
      <p:pic>
        <p:nvPicPr>
          <p:cNvPr id="342" name="Picture 3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75" y="4314962"/>
            <a:ext cx="345833" cy="345833"/>
          </a:xfrm>
          <a:prstGeom prst="rect">
            <a:avLst/>
          </a:prstGeom>
        </p:spPr>
      </p:pic>
      <p:pic>
        <p:nvPicPr>
          <p:cNvPr id="345" name="Picture 3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586" y="4278387"/>
            <a:ext cx="345833" cy="345833"/>
          </a:xfrm>
          <a:prstGeom prst="rect">
            <a:avLst/>
          </a:prstGeom>
        </p:spPr>
      </p:pic>
      <p:pic>
        <p:nvPicPr>
          <p:cNvPr id="346" name="Picture 3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666" y="4278387"/>
            <a:ext cx="345833" cy="345833"/>
          </a:xfrm>
          <a:prstGeom prst="rect">
            <a:avLst/>
          </a:prstGeom>
        </p:spPr>
      </p:pic>
      <p:pic>
        <p:nvPicPr>
          <p:cNvPr id="347" name="Picture 3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668" y="4278387"/>
            <a:ext cx="345833" cy="345833"/>
          </a:xfrm>
          <a:prstGeom prst="rect">
            <a:avLst/>
          </a:prstGeom>
        </p:spPr>
      </p:pic>
      <p:pic>
        <p:nvPicPr>
          <p:cNvPr id="348" name="Picture 3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486" y="4278387"/>
            <a:ext cx="345833" cy="345833"/>
          </a:xfrm>
          <a:prstGeom prst="rect">
            <a:avLst/>
          </a:prstGeom>
        </p:spPr>
      </p:pic>
      <p:pic>
        <p:nvPicPr>
          <p:cNvPr id="350" name="Picture 3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225" y="4275471"/>
            <a:ext cx="345833" cy="345833"/>
          </a:xfrm>
          <a:prstGeom prst="rect">
            <a:avLst/>
          </a:prstGeom>
        </p:spPr>
      </p:pic>
      <p:pic>
        <p:nvPicPr>
          <p:cNvPr id="351" name="Picture 3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942" y="4275471"/>
            <a:ext cx="345833" cy="345833"/>
          </a:xfrm>
          <a:prstGeom prst="rect">
            <a:avLst/>
          </a:prstGeom>
        </p:spPr>
      </p:pic>
      <p:pic>
        <p:nvPicPr>
          <p:cNvPr id="352" name="Picture 3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724" y="4275471"/>
            <a:ext cx="345833" cy="345833"/>
          </a:xfrm>
          <a:prstGeom prst="rect">
            <a:avLst/>
          </a:prstGeom>
        </p:spPr>
      </p:pic>
      <p:pic>
        <p:nvPicPr>
          <p:cNvPr id="353" name="Picture 3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41" y="4275471"/>
            <a:ext cx="345833" cy="345833"/>
          </a:xfrm>
          <a:prstGeom prst="rect">
            <a:avLst/>
          </a:prstGeom>
        </p:spPr>
      </p:pic>
      <p:pic>
        <p:nvPicPr>
          <p:cNvPr id="354" name="Picture 3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80" y="4275471"/>
            <a:ext cx="345833" cy="345833"/>
          </a:xfrm>
          <a:prstGeom prst="rect">
            <a:avLst/>
          </a:prstGeom>
        </p:spPr>
      </p:pic>
      <p:pic>
        <p:nvPicPr>
          <p:cNvPr id="355" name="Picture 3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131" y="4278387"/>
            <a:ext cx="345833" cy="345833"/>
          </a:xfrm>
          <a:prstGeom prst="rect">
            <a:avLst/>
          </a:prstGeom>
        </p:spPr>
      </p:pic>
      <p:pic>
        <p:nvPicPr>
          <p:cNvPr id="359" name="Picture 3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48" y="4278387"/>
            <a:ext cx="345833" cy="345833"/>
          </a:xfrm>
          <a:prstGeom prst="rect">
            <a:avLst/>
          </a:prstGeom>
        </p:spPr>
      </p:pic>
      <p:pic>
        <p:nvPicPr>
          <p:cNvPr id="360" name="Picture 3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55" y="4283479"/>
            <a:ext cx="345833" cy="345833"/>
          </a:xfrm>
          <a:prstGeom prst="rect">
            <a:avLst/>
          </a:prstGeom>
        </p:spPr>
      </p:pic>
      <p:sp>
        <p:nvSpPr>
          <p:cNvPr id="208" name="TextBox 207"/>
          <p:cNvSpPr txBox="1"/>
          <p:nvPr/>
        </p:nvSpPr>
        <p:spPr>
          <a:xfrm>
            <a:off x="405959" y="3825762"/>
            <a:ext cx="11900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FortiSwitch</a:t>
            </a:r>
            <a:endParaRPr lang="en-US" sz="800" dirty="0" smtClean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09" name="Picture 20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59" y="3846323"/>
            <a:ext cx="345833" cy="345833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928" y="3846323"/>
            <a:ext cx="345833" cy="345833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530" y="3846323"/>
            <a:ext cx="345833" cy="345833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091" y="3846323"/>
            <a:ext cx="345833" cy="345833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05" y="3849613"/>
            <a:ext cx="345084" cy="345084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00" y="3849613"/>
            <a:ext cx="345084" cy="345084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29" y="3849613"/>
            <a:ext cx="345084" cy="345084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474" y="3849613"/>
            <a:ext cx="345084" cy="345084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79" y="3849239"/>
            <a:ext cx="345833" cy="345833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08" y="3852529"/>
            <a:ext cx="345084" cy="345084"/>
          </a:xfrm>
          <a:prstGeom prst="rect">
            <a:avLst/>
          </a:prstGeom>
        </p:spPr>
      </p:pic>
      <p:pic>
        <p:nvPicPr>
          <p:cNvPr id="250" name="Picture 2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803" y="3852529"/>
            <a:ext cx="345084" cy="345084"/>
          </a:xfrm>
          <a:prstGeom prst="rect">
            <a:avLst/>
          </a:prstGeom>
        </p:spPr>
      </p:pic>
      <p:pic>
        <p:nvPicPr>
          <p:cNvPr id="251" name="Picture 25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67734" y="3901786"/>
            <a:ext cx="345511" cy="240738"/>
          </a:xfrm>
          <a:prstGeom prst="rect">
            <a:avLst/>
          </a:prstGeom>
        </p:spPr>
      </p:pic>
      <p:pic>
        <p:nvPicPr>
          <p:cNvPr id="253" name="Picture 25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38378" y="3896887"/>
            <a:ext cx="345787" cy="250536"/>
          </a:xfrm>
          <a:prstGeom prst="rect">
            <a:avLst/>
          </a:prstGeom>
        </p:spPr>
      </p:pic>
      <p:pic>
        <p:nvPicPr>
          <p:cNvPr id="257" name="Picture 2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214" y="3849239"/>
            <a:ext cx="345833" cy="345833"/>
          </a:xfrm>
          <a:prstGeom prst="rect">
            <a:avLst/>
          </a:prstGeom>
        </p:spPr>
      </p:pic>
      <p:pic>
        <p:nvPicPr>
          <p:cNvPr id="259" name="Picture 25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410" y="3842429"/>
            <a:ext cx="345833" cy="345833"/>
          </a:xfrm>
          <a:prstGeom prst="rect">
            <a:avLst/>
          </a:prstGeom>
        </p:spPr>
      </p:pic>
      <p:pic>
        <p:nvPicPr>
          <p:cNvPr id="260" name="Picture 25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31049" y="3842483"/>
            <a:ext cx="243200" cy="339708"/>
          </a:xfrm>
          <a:prstGeom prst="rect">
            <a:avLst/>
          </a:prstGeom>
        </p:spPr>
      </p:pic>
      <p:sp>
        <p:nvSpPr>
          <p:cNvPr id="256" name="TextBox 255"/>
          <p:cNvSpPr txBox="1"/>
          <p:nvPr/>
        </p:nvSpPr>
        <p:spPr>
          <a:xfrm>
            <a:off x="388419" y="3428931"/>
            <a:ext cx="11488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FortiSandbox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61" name="Picture 26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65" y="3413642"/>
            <a:ext cx="344337" cy="344337"/>
          </a:xfrm>
          <a:prstGeom prst="rect">
            <a:avLst/>
          </a:prstGeom>
        </p:spPr>
      </p:pic>
      <p:pic>
        <p:nvPicPr>
          <p:cNvPr id="269" name="Picture 26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45" y="3414316"/>
            <a:ext cx="344337" cy="342989"/>
          </a:xfrm>
          <a:prstGeom prst="rect">
            <a:avLst/>
          </a:prstGeom>
        </p:spPr>
      </p:pic>
      <p:pic>
        <p:nvPicPr>
          <p:cNvPr id="270" name="Picture 2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858" y="3403111"/>
            <a:ext cx="345833" cy="345833"/>
          </a:xfrm>
          <a:prstGeom prst="rect">
            <a:avLst/>
          </a:prstGeom>
        </p:spPr>
      </p:pic>
      <p:pic>
        <p:nvPicPr>
          <p:cNvPr id="271" name="Picture 2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72" y="3403111"/>
            <a:ext cx="345833" cy="345833"/>
          </a:xfrm>
          <a:prstGeom prst="rect">
            <a:avLst/>
          </a:prstGeom>
        </p:spPr>
      </p:pic>
      <p:pic>
        <p:nvPicPr>
          <p:cNvPr id="272" name="Picture 2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174" y="3403111"/>
            <a:ext cx="345833" cy="345833"/>
          </a:xfrm>
          <a:prstGeom prst="rect">
            <a:avLst/>
          </a:prstGeom>
        </p:spPr>
      </p:pic>
      <p:pic>
        <p:nvPicPr>
          <p:cNvPr id="273" name="Picture 2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735" y="3403111"/>
            <a:ext cx="345833" cy="345833"/>
          </a:xfrm>
          <a:prstGeom prst="rect">
            <a:avLst/>
          </a:prstGeom>
        </p:spPr>
      </p:pic>
      <p:pic>
        <p:nvPicPr>
          <p:cNvPr id="274" name="Picture 2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153" y="3403485"/>
            <a:ext cx="345833" cy="345833"/>
          </a:xfrm>
          <a:prstGeom prst="rect">
            <a:avLst/>
          </a:prstGeom>
        </p:spPr>
      </p:pic>
      <p:pic>
        <p:nvPicPr>
          <p:cNvPr id="275" name="Picture 27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87" y="3412895"/>
            <a:ext cx="345157" cy="345833"/>
          </a:xfrm>
          <a:prstGeom prst="rect">
            <a:avLst/>
          </a:prstGeom>
        </p:spPr>
      </p:pic>
      <p:pic>
        <p:nvPicPr>
          <p:cNvPr id="276" name="Picture 27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44" y="3412895"/>
            <a:ext cx="345833" cy="345833"/>
          </a:xfrm>
          <a:prstGeom prst="rect">
            <a:avLst/>
          </a:prstGeom>
        </p:spPr>
      </p:pic>
      <p:pic>
        <p:nvPicPr>
          <p:cNvPr id="277" name="Picture 2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44" y="3419245"/>
            <a:ext cx="345833" cy="345833"/>
          </a:xfrm>
          <a:prstGeom prst="rect">
            <a:avLst/>
          </a:prstGeom>
        </p:spPr>
      </p:pic>
      <p:pic>
        <p:nvPicPr>
          <p:cNvPr id="278" name="Picture 27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18" y="3419245"/>
            <a:ext cx="345833" cy="345833"/>
          </a:xfrm>
          <a:prstGeom prst="rect">
            <a:avLst/>
          </a:prstGeom>
        </p:spPr>
      </p:pic>
      <p:pic>
        <p:nvPicPr>
          <p:cNvPr id="279" name="Picture 2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23" y="3400195"/>
            <a:ext cx="345833" cy="345833"/>
          </a:xfrm>
          <a:prstGeom prst="rect">
            <a:avLst/>
          </a:prstGeom>
        </p:spPr>
      </p:pic>
      <p:pic>
        <p:nvPicPr>
          <p:cNvPr id="280" name="Picture 27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026" y="3416185"/>
            <a:ext cx="345084" cy="345084"/>
          </a:xfrm>
          <a:prstGeom prst="rect">
            <a:avLst/>
          </a:prstGeom>
        </p:spPr>
      </p:pic>
      <p:pic>
        <p:nvPicPr>
          <p:cNvPr id="281" name="Picture 28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21" y="3416185"/>
            <a:ext cx="345084" cy="345084"/>
          </a:xfrm>
          <a:prstGeom prst="rect">
            <a:avLst/>
          </a:prstGeom>
        </p:spPr>
      </p:pic>
      <p:pic>
        <p:nvPicPr>
          <p:cNvPr id="283" name="Picture 28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054" y="3415623"/>
            <a:ext cx="345833" cy="345833"/>
          </a:xfrm>
          <a:prstGeom prst="rect">
            <a:avLst/>
          </a:prstGeom>
        </p:spPr>
      </p:pic>
      <p:pic>
        <p:nvPicPr>
          <p:cNvPr id="285" name="Picture 28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851815" y="3468219"/>
            <a:ext cx="332649" cy="241017"/>
          </a:xfrm>
          <a:prstGeom prst="rect">
            <a:avLst/>
          </a:prstGeom>
        </p:spPr>
      </p:pic>
      <p:sp>
        <p:nvSpPr>
          <p:cNvPr id="189" name="TextBox 188"/>
          <p:cNvSpPr txBox="1"/>
          <p:nvPr/>
        </p:nvSpPr>
        <p:spPr>
          <a:xfrm>
            <a:off x="387143" y="2998052"/>
            <a:ext cx="11488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FortiRPS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90" name="Picture 18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16" y="2982390"/>
            <a:ext cx="345084" cy="345084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96" y="2982390"/>
            <a:ext cx="345084" cy="345084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41" y="2982016"/>
            <a:ext cx="345833" cy="345833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582" y="2984932"/>
            <a:ext cx="345833" cy="345833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896" y="2984932"/>
            <a:ext cx="345833" cy="345833"/>
          </a:xfrm>
          <a:prstGeom prst="rect">
            <a:avLst/>
          </a:prstGeom>
        </p:spPr>
      </p:pic>
      <p:pic>
        <p:nvPicPr>
          <p:cNvPr id="262" name="Picture 2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98" y="2984932"/>
            <a:ext cx="345833" cy="345833"/>
          </a:xfrm>
          <a:prstGeom prst="rect">
            <a:avLst/>
          </a:prstGeom>
        </p:spPr>
      </p:pic>
      <p:pic>
        <p:nvPicPr>
          <p:cNvPr id="263" name="Picture 2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459" y="2984932"/>
            <a:ext cx="345833" cy="345833"/>
          </a:xfrm>
          <a:prstGeom prst="rect">
            <a:avLst/>
          </a:prstGeom>
        </p:spPr>
      </p:pic>
      <p:pic>
        <p:nvPicPr>
          <p:cNvPr id="264" name="Picture 2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723" y="2982016"/>
            <a:ext cx="345833" cy="345833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73" y="2975666"/>
            <a:ext cx="345833" cy="345833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68" y="2975666"/>
            <a:ext cx="345833" cy="345833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268" y="2975666"/>
            <a:ext cx="345833" cy="345833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42" y="2975666"/>
            <a:ext cx="345833" cy="345833"/>
          </a:xfrm>
          <a:prstGeom prst="rect">
            <a:avLst/>
          </a:prstGeom>
        </p:spPr>
      </p:pic>
      <p:pic>
        <p:nvPicPr>
          <p:cNvPr id="286" name="Picture 28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847" y="2982016"/>
            <a:ext cx="345833" cy="345833"/>
          </a:xfrm>
          <a:prstGeom prst="rect">
            <a:avLst/>
          </a:prstGeom>
        </p:spPr>
      </p:pic>
      <p:pic>
        <p:nvPicPr>
          <p:cNvPr id="287" name="Picture 28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376" y="2978582"/>
            <a:ext cx="345833" cy="345833"/>
          </a:xfrm>
          <a:prstGeom prst="rect">
            <a:avLst/>
          </a:prstGeom>
        </p:spPr>
      </p:pic>
      <p:pic>
        <p:nvPicPr>
          <p:cNvPr id="288" name="Picture 28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171" y="2978582"/>
            <a:ext cx="345833" cy="345833"/>
          </a:xfrm>
          <a:prstGeom prst="rect">
            <a:avLst/>
          </a:prstGeom>
        </p:spPr>
      </p:pic>
      <p:pic>
        <p:nvPicPr>
          <p:cNvPr id="289" name="Picture 28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778" y="2984744"/>
            <a:ext cx="345833" cy="345833"/>
          </a:xfrm>
          <a:prstGeom prst="rect">
            <a:avLst/>
          </a:prstGeom>
        </p:spPr>
      </p:pic>
      <p:sp>
        <p:nvSpPr>
          <p:cNvPr id="290" name="TextBox 289"/>
          <p:cNvSpPr txBox="1"/>
          <p:nvPr/>
        </p:nvSpPr>
        <p:spPr>
          <a:xfrm>
            <a:off x="385694" y="2521250"/>
            <a:ext cx="11406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FortiRecorder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91" name="Picture 29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28" y="2537026"/>
            <a:ext cx="345833" cy="345833"/>
          </a:xfrm>
          <a:prstGeom prst="rect">
            <a:avLst/>
          </a:prstGeom>
        </p:spPr>
      </p:pic>
      <p:pic>
        <p:nvPicPr>
          <p:cNvPr id="292" name="Picture 291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723" y="2537026"/>
            <a:ext cx="345084" cy="345084"/>
          </a:xfrm>
          <a:prstGeom prst="rect">
            <a:avLst/>
          </a:prstGeom>
        </p:spPr>
      </p:pic>
      <p:pic>
        <p:nvPicPr>
          <p:cNvPr id="293" name="Picture 29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448" y="2524326"/>
            <a:ext cx="345833" cy="345833"/>
          </a:xfrm>
          <a:prstGeom prst="rect">
            <a:avLst/>
          </a:prstGeom>
        </p:spPr>
      </p:pic>
      <p:pic>
        <p:nvPicPr>
          <p:cNvPr id="294" name="Picture 29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450" y="2524326"/>
            <a:ext cx="345833" cy="345833"/>
          </a:xfrm>
          <a:prstGeom prst="rect">
            <a:avLst/>
          </a:prstGeom>
        </p:spPr>
      </p:pic>
      <p:pic>
        <p:nvPicPr>
          <p:cNvPr id="295" name="Picture 2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725" y="2517976"/>
            <a:ext cx="345833" cy="345833"/>
          </a:xfrm>
          <a:prstGeom prst="rect">
            <a:avLst/>
          </a:prstGeom>
        </p:spPr>
      </p:pic>
      <p:pic>
        <p:nvPicPr>
          <p:cNvPr id="296" name="Picture 29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520" y="2517976"/>
            <a:ext cx="345833" cy="345833"/>
          </a:xfrm>
          <a:prstGeom prst="rect">
            <a:avLst/>
          </a:prstGeom>
        </p:spPr>
      </p:pic>
      <p:pic>
        <p:nvPicPr>
          <p:cNvPr id="297" name="Picture 2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565" y="2517976"/>
            <a:ext cx="345833" cy="345833"/>
          </a:xfrm>
          <a:prstGeom prst="rect">
            <a:avLst/>
          </a:prstGeom>
        </p:spPr>
      </p:pic>
      <p:pic>
        <p:nvPicPr>
          <p:cNvPr id="298" name="Picture 2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94" y="2517976"/>
            <a:ext cx="345833" cy="345833"/>
          </a:xfrm>
          <a:prstGeom prst="rect">
            <a:avLst/>
          </a:prstGeom>
        </p:spPr>
      </p:pic>
      <p:pic>
        <p:nvPicPr>
          <p:cNvPr id="299" name="Picture 298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885639" y="2578022"/>
            <a:ext cx="345353" cy="238439"/>
          </a:xfrm>
          <a:prstGeom prst="rect">
            <a:avLst/>
          </a:prstGeom>
        </p:spPr>
      </p:pic>
      <p:pic>
        <p:nvPicPr>
          <p:cNvPr id="300" name="Picture 2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275" y="2524326"/>
            <a:ext cx="345833" cy="345833"/>
          </a:xfrm>
          <a:prstGeom prst="rect">
            <a:avLst/>
          </a:prstGeom>
        </p:spPr>
      </p:pic>
      <p:pic>
        <p:nvPicPr>
          <p:cNvPr id="302" name="Picture 301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360722" y="2576921"/>
            <a:ext cx="345373" cy="240642"/>
          </a:xfrm>
          <a:prstGeom prst="rect">
            <a:avLst/>
          </a:prstGeom>
        </p:spPr>
      </p:pic>
      <p:pic>
        <p:nvPicPr>
          <p:cNvPr id="303" name="Picture 30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134" y="2524326"/>
            <a:ext cx="345833" cy="345833"/>
          </a:xfrm>
          <a:prstGeom prst="rect">
            <a:avLst/>
          </a:prstGeom>
        </p:spPr>
      </p:pic>
      <p:pic>
        <p:nvPicPr>
          <p:cNvPr id="304" name="Picture 30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011" y="2524326"/>
            <a:ext cx="345833" cy="345833"/>
          </a:xfrm>
          <a:prstGeom prst="rect">
            <a:avLst/>
          </a:prstGeom>
        </p:spPr>
      </p:pic>
      <p:pic>
        <p:nvPicPr>
          <p:cNvPr id="305" name="Picture 304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68" y="2539363"/>
            <a:ext cx="345833" cy="341159"/>
          </a:xfrm>
          <a:prstGeom prst="rect">
            <a:avLst/>
          </a:prstGeom>
        </p:spPr>
      </p:pic>
      <p:pic>
        <p:nvPicPr>
          <p:cNvPr id="306" name="Picture 30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848" y="2537701"/>
            <a:ext cx="345084" cy="343733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330" y="2524326"/>
            <a:ext cx="345833" cy="345833"/>
          </a:xfrm>
          <a:prstGeom prst="rect">
            <a:avLst/>
          </a:prstGeom>
        </p:spPr>
      </p:pic>
      <p:sp>
        <p:nvSpPr>
          <p:cNvPr id="308" name="TextBox 307"/>
          <p:cNvSpPr txBox="1"/>
          <p:nvPr/>
        </p:nvSpPr>
        <p:spPr>
          <a:xfrm>
            <a:off x="378923" y="2086076"/>
            <a:ext cx="11488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FortiPrivateCloud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362" name="Picture 3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16" y="2088679"/>
            <a:ext cx="345084" cy="345084"/>
          </a:xfrm>
          <a:prstGeom prst="rect">
            <a:avLst/>
          </a:prstGeom>
        </p:spPr>
      </p:pic>
      <p:pic>
        <p:nvPicPr>
          <p:cNvPr id="367" name="Picture 3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96" y="2088679"/>
            <a:ext cx="345084" cy="345084"/>
          </a:xfrm>
          <a:prstGeom prst="rect">
            <a:avLst/>
          </a:prstGeom>
        </p:spPr>
      </p:pic>
      <p:pic>
        <p:nvPicPr>
          <p:cNvPr id="377" name="Picture 3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78" y="2079242"/>
            <a:ext cx="345833" cy="345833"/>
          </a:xfrm>
          <a:prstGeom prst="rect">
            <a:avLst/>
          </a:prstGeom>
        </p:spPr>
      </p:pic>
      <p:pic>
        <p:nvPicPr>
          <p:cNvPr id="378" name="Picture 37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582" y="2079242"/>
            <a:ext cx="345833" cy="345833"/>
          </a:xfrm>
          <a:prstGeom prst="rect">
            <a:avLst/>
          </a:prstGeom>
        </p:spPr>
      </p:pic>
      <p:pic>
        <p:nvPicPr>
          <p:cNvPr id="379" name="Picture 3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98" y="2079242"/>
            <a:ext cx="345833" cy="345833"/>
          </a:xfrm>
          <a:prstGeom prst="rect">
            <a:avLst/>
          </a:prstGeom>
        </p:spPr>
      </p:pic>
      <p:pic>
        <p:nvPicPr>
          <p:cNvPr id="380" name="Picture 3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459" y="2072956"/>
            <a:ext cx="345833" cy="345833"/>
          </a:xfrm>
          <a:prstGeom prst="rect">
            <a:avLst/>
          </a:prstGeom>
        </p:spPr>
      </p:pic>
      <p:pic>
        <p:nvPicPr>
          <p:cNvPr id="381" name="Picture 3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723" y="2079242"/>
            <a:ext cx="345833" cy="345833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498173" y="2082740"/>
            <a:ext cx="345833" cy="345833"/>
          </a:xfrm>
          <a:prstGeom prst="rect">
            <a:avLst/>
          </a:prstGeom>
        </p:spPr>
      </p:pic>
      <p:pic>
        <p:nvPicPr>
          <p:cNvPr id="383" name="Picture 38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971968" y="2083339"/>
            <a:ext cx="345833" cy="344634"/>
          </a:xfrm>
          <a:prstGeom prst="rect">
            <a:avLst/>
          </a:prstGeom>
        </p:spPr>
      </p:pic>
      <p:pic>
        <p:nvPicPr>
          <p:cNvPr id="384" name="Picture 3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48" y="2092590"/>
            <a:ext cx="345833" cy="345833"/>
          </a:xfrm>
          <a:prstGeom prst="rect">
            <a:avLst/>
          </a:prstGeom>
        </p:spPr>
      </p:pic>
      <p:pic>
        <p:nvPicPr>
          <p:cNvPr id="385" name="Picture 38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42" y="2092590"/>
            <a:ext cx="345833" cy="345833"/>
          </a:xfrm>
          <a:prstGeom prst="rect">
            <a:avLst/>
          </a:prstGeom>
        </p:spPr>
      </p:pic>
      <p:pic>
        <p:nvPicPr>
          <p:cNvPr id="386" name="Picture 385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366542" y="2144489"/>
            <a:ext cx="345511" cy="240738"/>
          </a:xfrm>
          <a:prstGeom prst="rect">
            <a:avLst/>
          </a:prstGeom>
        </p:spPr>
      </p:pic>
      <p:pic>
        <p:nvPicPr>
          <p:cNvPr id="387" name="Picture 38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99" y="2091221"/>
            <a:ext cx="345833" cy="345833"/>
          </a:xfrm>
          <a:prstGeom prst="rect">
            <a:avLst/>
          </a:prstGeom>
        </p:spPr>
      </p:pic>
      <p:pic>
        <p:nvPicPr>
          <p:cNvPr id="388" name="Picture 38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094" y="2091221"/>
            <a:ext cx="345833" cy="345833"/>
          </a:xfrm>
          <a:prstGeom prst="rect">
            <a:avLst/>
          </a:prstGeom>
        </p:spPr>
      </p:pic>
      <p:pic>
        <p:nvPicPr>
          <p:cNvPr id="389" name="Picture 388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778" y="2080719"/>
            <a:ext cx="345833" cy="345833"/>
          </a:xfrm>
          <a:prstGeom prst="rect">
            <a:avLst/>
          </a:prstGeom>
        </p:spPr>
      </p:pic>
      <p:pic>
        <p:nvPicPr>
          <p:cNvPr id="390" name="Picture 3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83" y="2069440"/>
            <a:ext cx="345833" cy="345833"/>
          </a:xfrm>
          <a:prstGeom prst="rect">
            <a:avLst/>
          </a:prstGeom>
        </p:spPr>
      </p:pic>
      <p:sp>
        <p:nvSpPr>
          <p:cNvPr id="218" name="TextBox 217"/>
          <p:cNvSpPr txBox="1"/>
          <p:nvPr/>
        </p:nvSpPr>
        <p:spPr>
          <a:xfrm>
            <a:off x="389221" y="1637640"/>
            <a:ext cx="11406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FortiPresence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20" name="Picture 219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294" y="1647378"/>
            <a:ext cx="345084" cy="345084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52" y="1647378"/>
            <a:ext cx="345084" cy="345084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395" y="1659704"/>
            <a:ext cx="345833" cy="345833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12" y="1660078"/>
            <a:ext cx="345084" cy="345084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67" y="1659704"/>
            <a:ext cx="345833" cy="345833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284" y="1659704"/>
            <a:ext cx="345833" cy="345833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988" y="1659704"/>
            <a:ext cx="345833" cy="345833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705" y="1659704"/>
            <a:ext cx="345833" cy="345833"/>
          </a:xfrm>
          <a:prstGeom prst="rect">
            <a:avLst/>
          </a:prstGeom>
        </p:spPr>
      </p:pic>
      <p:pic>
        <p:nvPicPr>
          <p:cNvPr id="238" name="Picture 237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56" y="1646850"/>
            <a:ext cx="345833" cy="345833"/>
          </a:xfrm>
          <a:prstGeom prst="rect">
            <a:avLst/>
          </a:prstGeom>
        </p:spPr>
      </p:pic>
      <p:sp>
        <p:nvSpPr>
          <p:cNvPr id="241" name="Rectangle 240"/>
          <p:cNvSpPr/>
          <p:nvPr/>
        </p:nvSpPr>
        <p:spPr bwMode="auto">
          <a:xfrm>
            <a:off x="5810475" y="1596514"/>
            <a:ext cx="3329809" cy="42482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5921664" y="1720987"/>
            <a:ext cx="2864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  <a:latin typeface="Helvetica 55 Roman"/>
                <a:cs typeface="Helvetica 55 Roman"/>
              </a:rPr>
              <a:t>See Slide 10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394185" y="1183308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FortiMonitor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92" name="Picture 191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599293" y="1205746"/>
            <a:ext cx="345084" cy="345084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2073373" y="1206345"/>
            <a:ext cx="345084" cy="343887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973" y="1205372"/>
            <a:ext cx="345833" cy="345833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75" y="1205372"/>
            <a:ext cx="345833" cy="345833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536" y="1205372"/>
            <a:ext cx="345833" cy="345833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250" y="1202456"/>
            <a:ext cx="345833" cy="345833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045" y="1202456"/>
            <a:ext cx="345833" cy="345833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80" y="1202456"/>
            <a:ext cx="345833" cy="345833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919" y="1202456"/>
            <a:ext cx="345833" cy="345833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924" y="1202456"/>
            <a:ext cx="345833" cy="345833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2547453" y="1205372"/>
            <a:ext cx="345833" cy="345833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3021248" y="1205372"/>
            <a:ext cx="345833" cy="345833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018" y="1202456"/>
            <a:ext cx="345833" cy="345833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834823" y="1250104"/>
            <a:ext cx="345787" cy="250536"/>
          </a:xfrm>
          <a:prstGeom prst="rect">
            <a:avLst/>
          </a:prstGeom>
        </p:spPr>
      </p:pic>
      <p:pic>
        <p:nvPicPr>
          <p:cNvPr id="244" name="Picture 2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659" y="1202456"/>
            <a:ext cx="345833" cy="345833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55" y="1201478"/>
            <a:ext cx="345833" cy="34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7506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 bwMode="auto">
          <a:xfrm flipV="1">
            <a:off x="0" y="1150885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/>
          <p:cNvCxnSpPr/>
          <p:nvPr/>
        </p:nvCxnSpPr>
        <p:spPr bwMode="auto">
          <a:xfrm flipV="1">
            <a:off x="0" y="2027602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2"/>
          <p:cNvGrpSpPr/>
          <p:nvPr/>
        </p:nvGrpSpPr>
        <p:grpSpPr>
          <a:xfrm>
            <a:off x="1529844" y="913967"/>
            <a:ext cx="7139022" cy="3795984"/>
            <a:chOff x="1529844" y="913967"/>
            <a:chExt cx="7139022" cy="2459776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529844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2003924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9" name="Straight Connector 218"/>
            <p:cNvCxnSpPr/>
            <p:nvPr/>
          </p:nvCxnSpPr>
          <p:spPr bwMode="auto">
            <a:xfrm>
              <a:off x="2478004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2" name="Straight Connector 221"/>
            <p:cNvCxnSpPr/>
            <p:nvPr/>
          </p:nvCxnSpPr>
          <p:spPr bwMode="auto">
            <a:xfrm>
              <a:off x="2952084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5" name="Straight Connector 224"/>
            <p:cNvCxnSpPr/>
            <p:nvPr/>
          </p:nvCxnSpPr>
          <p:spPr bwMode="auto">
            <a:xfrm>
              <a:off x="3430801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8" name="Straight Connector 227"/>
            <p:cNvCxnSpPr/>
            <p:nvPr/>
          </p:nvCxnSpPr>
          <p:spPr bwMode="auto">
            <a:xfrm>
              <a:off x="3904881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" name="Straight Connector 230"/>
            <p:cNvCxnSpPr/>
            <p:nvPr/>
          </p:nvCxnSpPr>
          <p:spPr bwMode="auto">
            <a:xfrm>
              <a:off x="4383598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4" name="Straight Connector 233"/>
            <p:cNvCxnSpPr/>
            <p:nvPr/>
          </p:nvCxnSpPr>
          <p:spPr bwMode="auto">
            <a:xfrm>
              <a:off x="4857678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7" name="Straight Connector 236"/>
            <p:cNvCxnSpPr/>
            <p:nvPr/>
          </p:nvCxnSpPr>
          <p:spPr bwMode="auto">
            <a:xfrm>
              <a:off x="5336395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0" name="Straight Connector 239"/>
            <p:cNvCxnSpPr/>
            <p:nvPr/>
          </p:nvCxnSpPr>
          <p:spPr bwMode="auto">
            <a:xfrm>
              <a:off x="5810475" y="913967"/>
              <a:ext cx="0" cy="2441974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3" name="Straight Connector 242"/>
            <p:cNvCxnSpPr/>
            <p:nvPr/>
          </p:nvCxnSpPr>
          <p:spPr bwMode="auto">
            <a:xfrm>
              <a:off x="6289192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6" name="Straight Connector 245"/>
            <p:cNvCxnSpPr/>
            <p:nvPr/>
          </p:nvCxnSpPr>
          <p:spPr bwMode="auto">
            <a:xfrm>
              <a:off x="6767909" y="913967"/>
              <a:ext cx="0" cy="2441974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9" name="Straight Connector 248"/>
            <p:cNvCxnSpPr/>
            <p:nvPr/>
          </p:nvCxnSpPr>
          <p:spPr bwMode="auto">
            <a:xfrm>
              <a:off x="7241989" y="913967"/>
              <a:ext cx="0" cy="2441974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2" name="Straight Connector 251"/>
            <p:cNvCxnSpPr/>
            <p:nvPr/>
          </p:nvCxnSpPr>
          <p:spPr bwMode="auto">
            <a:xfrm>
              <a:off x="7716069" y="913967"/>
              <a:ext cx="0" cy="2441974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5" name="Straight Connector 254"/>
            <p:cNvCxnSpPr/>
            <p:nvPr/>
          </p:nvCxnSpPr>
          <p:spPr bwMode="auto">
            <a:xfrm>
              <a:off x="8190149" y="913967"/>
              <a:ext cx="0" cy="2441974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8" name="Straight Connector 257"/>
            <p:cNvCxnSpPr/>
            <p:nvPr/>
          </p:nvCxnSpPr>
          <p:spPr bwMode="auto">
            <a:xfrm>
              <a:off x="8668866" y="913967"/>
              <a:ext cx="0" cy="2441974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01" name="Straight Connector 300"/>
          <p:cNvCxnSpPr/>
          <p:nvPr/>
        </p:nvCxnSpPr>
        <p:spPr bwMode="auto">
          <a:xfrm flipV="1">
            <a:off x="0" y="2470140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9" name="Straight Connector 318"/>
          <p:cNvCxnSpPr/>
          <p:nvPr/>
        </p:nvCxnSpPr>
        <p:spPr bwMode="auto">
          <a:xfrm flipV="1">
            <a:off x="0" y="2908268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0" name="TextBox 149"/>
          <p:cNvSpPr txBox="1"/>
          <p:nvPr/>
        </p:nvSpPr>
        <p:spPr>
          <a:xfrm>
            <a:off x="152984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200392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247800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VM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2956721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VM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3430801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CLOUD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909518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CLOUD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4383598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RUGGED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4862315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RUGGED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5835540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DESKTOP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6314257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1U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679297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2U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726705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3U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774113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ALT-1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821521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ALT-2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8693931" y="976955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ALT-3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5342342" y="976955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STYLIZED</a:t>
            </a:r>
          </a:p>
        </p:txBody>
      </p:sp>
      <p:cxnSp>
        <p:nvCxnSpPr>
          <p:cNvPr id="195" name="Straight Connector 194"/>
          <p:cNvCxnSpPr/>
          <p:nvPr/>
        </p:nvCxnSpPr>
        <p:spPr bwMode="auto">
          <a:xfrm flipV="1">
            <a:off x="0" y="1585911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6" name="Straight Connector 205"/>
          <p:cNvCxnSpPr/>
          <p:nvPr/>
        </p:nvCxnSpPr>
        <p:spPr bwMode="auto">
          <a:xfrm flipV="1">
            <a:off x="8220" y="3336292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6" name="Straight Connector 255"/>
          <p:cNvCxnSpPr/>
          <p:nvPr/>
        </p:nvCxnSpPr>
        <p:spPr bwMode="auto">
          <a:xfrm flipV="1">
            <a:off x="13915" y="3797352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4" name="Straight Connector 283"/>
          <p:cNvCxnSpPr/>
          <p:nvPr/>
        </p:nvCxnSpPr>
        <p:spPr bwMode="auto">
          <a:xfrm flipV="1">
            <a:off x="12022" y="4212259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2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PRODUCTS</a:t>
            </a:r>
            <a:r>
              <a:rPr lang="en-US" sz="1800" dirty="0" smtClean="0"/>
              <a:t> – 6</a:t>
            </a:r>
            <a:endParaRPr lang="en-US" sz="1800" dirty="0"/>
          </a:p>
        </p:txBody>
      </p:sp>
      <p:sp>
        <p:nvSpPr>
          <p:cNvPr id="209" name="TextBox 208"/>
          <p:cNvSpPr txBox="1"/>
          <p:nvPr/>
        </p:nvSpPr>
        <p:spPr>
          <a:xfrm>
            <a:off x="385882" y="4269188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FortiWLC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10" name="Picture 20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58" y="4309173"/>
            <a:ext cx="345084" cy="345084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238" y="4309173"/>
            <a:ext cx="345084" cy="345084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763" y="4308799"/>
            <a:ext cx="345833" cy="345833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765" y="4308799"/>
            <a:ext cx="345833" cy="345833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482" y="4308799"/>
            <a:ext cx="345833" cy="345833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322" y="4305883"/>
            <a:ext cx="345833" cy="345833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39" y="4305883"/>
            <a:ext cx="345833" cy="345833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21" y="4305883"/>
            <a:ext cx="345833" cy="345833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538" y="4305883"/>
            <a:ext cx="345833" cy="345833"/>
          </a:xfrm>
          <a:prstGeom prst="rect">
            <a:avLst/>
          </a:prstGeom>
        </p:spPr>
      </p:pic>
      <p:pic>
        <p:nvPicPr>
          <p:cNvPr id="250" name="Picture 2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28" y="4308799"/>
            <a:ext cx="345833" cy="345833"/>
          </a:xfrm>
          <a:prstGeom prst="rect">
            <a:avLst/>
          </a:prstGeom>
        </p:spPr>
      </p:pic>
      <p:pic>
        <p:nvPicPr>
          <p:cNvPr id="251" name="Picture 2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945" y="4308799"/>
            <a:ext cx="345833" cy="345833"/>
          </a:xfrm>
          <a:prstGeom prst="rect">
            <a:avLst/>
          </a:prstGeom>
        </p:spPr>
      </p:pic>
      <p:pic>
        <p:nvPicPr>
          <p:cNvPr id="253" name="Picture 2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86" y="4358333"/>
            <a:ext cx="345833" cy="240932"/>
          </a:xfrm>
          <a:prstGeom prst="rect">
            <a:avLst/>
          </a:prstGeom>
        </p:spPr>
      </p:pic>
      <p:pic>
        <p:nvPicPr>
          <p:cNvPr id="257" name="Picture 2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668" y="4353596"/>
            <a:ext cx="345833" cy="250407"/>
          </a:xfrm>
          <a:prstGeom prst="rect">
            <a:avLst/>
          </a:prstGeom>
        </p:spPr>
      </p:pic>
      <p:pic>
        <p:nvPicPr>
          <p:cNvPr id="259" name="Picture 2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683" y="4305883"/>
            <a:ext cx="345833" cy="345833"/>
          </a:xfrm>
          <a:prstGeom prst="rect">
            <a:avLst/>
          </a:prstGeom>
        </p:spPr>
      </p:pic>
      <p:pic>
        <p:nvPicPr>
          <p:cNvPr id="260" name="Picture 2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552" y="4300442"/>
            <a:ext cx="345833" cy="345833"/>
          </a:xfrm>
          <a:prstGeom prst="rect">
            <a:avLst/>
          </a:prstGeom>
        </p:spPr>
      </p:pic>
      <p:pic>
        <p:nvPicPr>
          <p:cNvPr id="289" name="Picture 2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136" y="4311715"/>
            <a:ext cx="345833" cy="345833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389978" y="3832471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FortiWiFi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54" y="3872456"/>
            <a:ext cx="345084" cy="345084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334" y="3872456"/>
            <a:ext cx="345084" cy="345084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859" y="3872082"/>
            <a:ext cx="345833" cy="345833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861" y="3872082"/>
            <a:ext cx="345833" cy="345833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578" y="3872082"/>
            <a:ext cx="345833" cy="34583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418" y="3869166"/>
            <a:ext cx="345833" cy="34583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35" y="3869166"/>
            <a:ext cx="345833" cy="345833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917" y="3869166"/>
            <a:ext cx="345833" cy="345833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634" y="3869166"/>
            <a:ext cx="345833" cy="345833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3473" y="3875358"/>
            <a:ext cx="344974" cy="333449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324" y="3872082"/>
            <a:ext cx="345833" cy="345833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041" y="3872082"/>
            <a:ext cx="345833" cy="345833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82" y="3869166"/>
            <a:ext cx="345833" cy="345833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64" y="3869166"/>
            <a:ext cx="345833" cy="345833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79" y="3869166"/>
            <a:ext cx="345833" cy="34583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92" y="3863725"/>
            <a:ext cx="345833" cy="345833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386989" y="3377224"/>
            <a:ext cx="11406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FortiWeb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301" y="3416835"/>
            <a:ext cx="345833" cy="345833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018" y="3417209"/>
            <a:ext cx="345084" cy="345084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36" y="3416835"/>
            <a:ext cx="345833" cy="345833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838" y="3416835"/>
            <a:ext cx="345833" cy="345833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733" y="3416835"/>
            <a:ext cx="345157" cy="345833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112" y="3416835"/>
            <a:ext cx="345833" cy="345833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894" y="3416835"/>
            <a:ext cx="345833" cy="345833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611" y="3416835"/>
            <a:ext cx="345833" cy="345833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50" y="3416835"/>
            <a:ext cx="345833" cy="345833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30764" y="3467399"/>
            <a:ext cx="345786" cy="250535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60120" y="3469382"/>
            <a:ext cx="345509" cy="240737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56" y="3419751"/>
            <a:ext cx="345833" cy="345833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56" y="3416835"/>
            <a:ext cx="345833" cy="345833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31" y="3420873"/>
            <a:ext cx="344337" cy="344337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11" y="3421547"/>
            <a:ext cx="344337" cy="342989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625" y="3416385"/>
            <a:ext cx="345833" cy="345833"/>
          </a:xfrm>
          <a:prstGeom prst="rect">
            <a:avLst/>
          </a:prstGeom>
        </p:spPr>
      </p:pic>
      <p:sp>
        <p:nvSpPr>
          <p:cNvPr id="132" name="TextBox 131"/>
          <p:cNvSpPr txBox="1"/>
          <p:nvPr/>
        </p:nvSpPr>
        <p:spPr>
          <a:xfrm>
            <a:off x="372697" y="2940716"/>
            <a:ext cx="11488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FortiWAN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58" y="2981074"/>
            <a:ext cx="344337" cy="344337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238" y="2982085"/>
            <a:ext cx="344336" cy="342315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54047" y="3032874"/>
            <a:ext cx="345511" cy="240738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683" y="2983243"/>
            <a:ext cx="345833" cy="345833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763" y="2983243"/>
            <a:ext cx="345833" cy="345833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765" y="2983243"/>
            <a:ext cx="345833" cy="345833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583" y="2983243"/>
            <a:ext cx="345833" cy="345833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824691" y="3027975"/>
            <a:ext cx="345787" cy="250536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322" y="2980327"/>
            <a:ext cx="345833" cy="345833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39" y="2980327"/>
            <a:ext cx="345833" cy="345833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21" y="2980327"/>
            <a:ext cx="345833" cy="345833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538" y="2980327"/>
            <a:ext cx="345833" cy="345833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377" y="2980327"/>
            <a:ext cx="345833" cy="345833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28" y="2983243"/>
            <a:ext cx="345833" cy="345833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552" y="2988335"/>
            <a:ext cx="345833" cy="345833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79" y="2990182"/>
            <a:ext cx="345833" cy="343802"/>
          </a:xfrm>
          <a:prstGeom prst="rect">
            <a:avLst/>
          </a:prstGeom>
        </p:spPr>
      </p:pic>
      <p:sp>
        <p:nvSpPr>
          <p:cNvPr id="149" name="TextBox 148"/>
          <p:cNvSpPr txBox="1"/>
          <p:nvPr/>
        </p:nvSpPr>
        <p:spPr>
          <a:xfrm>
            <a:off x="385498" y="2505958"/>
            <a:ext cx="11406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FortiVoice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739" y="2545943"/>
            <a:ext cx="345084" cy="345084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819" y="2546618"/>
            <a:ext cx="345083" cy="343733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09" y="2545569"/>
            <a:ext cx="345833" cy="345833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6" y="2545943"/>
            <a:ext cx="345084" cy="345084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03" y="2545569"/>
            <a:ext cx="345833" cy="345833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358696" y="2598164"/>
            <a:ext cx="345373" cy="240642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249" y="2545569"/>
            <a:ext cx="345833" cy="345833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20" y="2545569"/>
            <a:ext cx="345833" cy="345833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02" y="2545569"/>
            <a:ext cx="345833" cy="345833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19" y="2545569"/>
            <a:ext cx="345833" cy="345833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874004" y="2599132"/>
            <a:ext cx="345740" cy="238706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64" y="2545569"/>
            <a:ext cx="345833" cy="345833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344" y="2545569"/>
            <a:ext cx="345833" cy="345833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346" y="2545569"/>
            <a:ext cx="345833" cy="345833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64" y="2545569"/>
            <a:ext cx="345833" cy="345833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133" y="2549110"/>
            <a:ext cx="345833" cy="345833"/>
          </a:xfrm>
          <a:prstGeom prst="rect">
            <a:avLst/>
          </a:prstGeom>
        </p:spPr>
      </p:pic>
      <p:sp>
        <p:nvSpPr>
          <p:cNvPr id="200" name="TextBox 199"/>
          <p:cNvSpPr txBox="1"/>
          <p:nvPr/>
        </p:nvSpPr>
        <p:spPr>
          <a:xfrm>
            <a:off x="377278" y="2054788"/>
            <a:ext cx="11406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FortiView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01" name="Picture 200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19" y="2094773"/>
            <a:ext cx="345084" cy="345084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74" y="2095448"/>
            <a:ext cx="343733" cy="343733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83" y="2094399"/>
            <a:ext cx="345833" cy="345833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029" y="2094399"/>
            <a:ext cx="345833" cy="345833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00" y="2094399"/>
            <a:ext cx="345833" cy="345833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182" y="2094399"/>
            <a:ext cx="345833" cy="345833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899" y="2094399"/>
            <a:ext cx="345833" cy="345833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044" y="2094399"/>
            <a:ext cx="345833" cy="345833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24" y="2094399"/>
            <a:ext cx="345833" cy="345833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26" y="2094399"/>
            <a:ext cx="345833" cy="345833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44" y="2094399"/>
            <a:ext cx="345833" cy="345833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13" y="2097940"/>
            <a:ext cx="345833" cy="345833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554" y="2109437"/>
            <a:ext cx="345084" cy="345084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349" y="2109437"/>
            <a:ext cx="345084" cy="345084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602" y="2108688"/>
            <a:ext cx="345833" cy="345833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696" y="2108688"/>
            <a:ext cx="345833" cy="345833"/>
          </a:xfrm>
          <a:prstGeom prst="rect">
            <a:avLst/>
          </a:prstGeom>
        </p:spPr>
      </p:pic>
      <p:sp>
        <p:nvSpPr>
          <p:cNvPr id="235" name="TextBox 234"/>
          <p:cNvSpPr txBox="1"/>
          <p:nvPr/>
        </p:nvSpPr>
        <p:spPr>
          <a:xfrm>
            <a:off x="367827" y="1620687"/>
            <a:ext cx="11488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FortiToken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36" name="Picture 235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20" y="1660298"/>
            <a:ext cx="345833" cy="345833"/>
          </a:xfrm>
          <a:prstGeom prst="rect">
            <a:avLst/>
          </a:prstGeom>
        </p:spPr>
      </p:pic>
      <p:pic>
        <p:nvPicPr>
          <p:cNvPr id="238" name="Picture 237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200" y="1660298"/>
            <a:ext cx="345833" cy="345833"/>
          </a:xfrm>
          <a:prstGeom prst="rect">
            <a:avLst/>
          </a:prstGeom>
        </p:spPr>
      </p:pic>
      <p:pic>
        <p:nvPicPr>
          <p:cNvPr id="239" name="Picture 2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80" y="1660672"/>
            <a:ext cx="345084" cy="345084"/>
          </a:xfrm>
          <a:prstGeom prst="rect">
            <a:avLst/>
          </a:prstGeom>
        </p:spPr>
      </p:pic>
      <p:pic>
        <p:nvPicPr>
          <p:cNvPr id="241" name="Picture 2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075" y="1660672"/>
            <a:ext cx="345084" cy="345084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077" y="1660298"/>
            <a:ext cx="345833" cy="345833"/>
          </a:xfrm>
          <a:prstGeom prst="rect">
            <a:avLst/>
          </a:prstGeom>
        </p:spPr>
      </p:pic>
      <p:pic>
        <p:nvPicPr>
          <p:cNvPr id="244" name="Picture 2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72" y="1660298"/>
            <a:ext cx="345833" cy="345833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952" y="1660298"/>
            <a:ext cx="345833" cy="345833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46" y="1660298"/>
            <a:ext cx="345833" cy="345833"/>
          </a:xfrm>
          <a:prstGeom prst="rect">
            <a:avLst/>
          </a:prstGeom>
        </p:spPr>
      </p:pic>
      <p:pic>
        <p:nvPicPr>
          <p:cNvPr id="248" name="Picture 2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51" y="1660298"/>
            <a:ext cx="345833" cy="345833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845" y="1660298"/>
            <a:ext cx="345833" cy="345833"/>
          </a:xfrm>
          <a:prstGeom prst="rect">
            <a:avLst/>
          </a:prstGeom>
        </p:spPr>
      </p:pic>
      <p:pic>
        <p:nvPicPr>
          <p:cNvPr id="262" name="Picture 2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627" y="1660298"/>
            <a:ext cx="345833" cy="345833"/>
          </a:xfrm>
          <a:prstGeom prst="rect">
            <a:avLst/>
          </a:prstGeom>
        </p:spPr>
      </p:pic>
      <p:pic>
        <p:nvPicPr>
          <p:cNvPr id="263" name="Picture 2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86" y="1660298"/>
            <a:ext cx="345833" cy="345833"/>
          </a:xfrm>
          <a:prstGeom prst="rect">
            <a:avLst/>
          </a:prstGeom>
        </p:spPr>
      </p:pic>
      <p:pic>
        <p:nvPicPr>
          <p:cNvPr id="264" name="Picture 263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761575" y="1673107"/>
            <a:ext cx="221375" cy="207363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340454" y="1670981"/>
            <a:ext cx="168529" cy="324466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842116" y="1670981"/>
            <a:ext cx="168529" cy="324466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682" y="1655529"/>
            <a:ext cx="345833" cy="345833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917783" y="1812599"/>
            <a:ext cx="235143" cy="220260"/>
          </a:xfrm>
          <a:prstGeom prst="rect">
            <a:avLst/>
          </a:prstGeom>
        </p:spPr>
      </p:pic>
      <p:sp>
        <p:nvSpPr>
          <p:cNvPr id="208" name="TextBox 207"/>
          <p:cNvSpPr txBox="1"/>
          <p:nvPr/>
        </p:nvSpPr>
        <p:spPr>
          <a:xfrm>
            <a:off x="380918" y="1194087"/>
            <a:ext cx="11406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FortiTester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90" name="Picture 289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716" y="1286106"/>
            <a:ext cx="345833" cy="241017"/>
          </a:xfrm>
          <a:prstGeom prst="rect">
            <a:avLst/>
          </a:prstGeom>
        </p:spPr>
      </p:pic>
      <p:pic>
        <p:nvPicPr>
          <p:cNvPr id="291" name="Picture 290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87" y="1246754"/>
            <a:ext cx="345832" cy="240738"/>
          </a:xfrm>
          <a:prstGeom prst="rect">
            <a:avLst/>
          </a:prstGeom>
        </p:spPr>
      </p:pic>
      <p:pic>
        <p:nvPicPr>
          <p:cNvPr id="292" name="Picture 291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670" y="1241855"/>
            <a:ext cx="345831" cy="25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546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 bwMode="auto">
          <a:xfrm flipV="1">
            <a:off x="0" y="1150885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/>
          <p:cNvCxnSpPr/>
          <p:nvPr/>
        </p:nvCxnSpPr>
        <p:spPr bwMode="auto">
          <a:xfrm flipV="1">
            <a:off x="0" y="2027602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2"/>
          <p:cNvGrpSpPr/>
          <p:nvPr/>
        </p:nvGrpSpPr>
        <p:grpSpPr>
          <a:xfrm>
            <a:off x="1529844" y="913967"/>
            <a:ext cx="7139022" cy="3795984"/>
            <a:chOff x="1529844" y="913967"/>
            <a:chExt cx="7139022" cy="2459776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529844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2003924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9" name="Straight Connector 218"/>
            <p:cNvCxnSpPr/>
            <p:nvPr/>
          </p:nvCxnSpPr>
          <p:spPr bwMode="auto">
            <a:xfrm>
              <a:off x="2478004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2" name="Straight Connector 221"/>
            <p:cNvCxnSpPr/>
            <p:nvPr/>
          </p:nvCxnSpPr>
          <p:spPr bwMode="auto">
            <a:xfrm>
              <a:off x="2952084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5" name="Straight Connector 224"/>
            <p:cNvCxnSpPr/>
            <p:nvPr/>
          </p:nvCxnSpPr>
          <p:spPr bwMode="auto">
            <a:xfrm>
              <a:off x="3430801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8" name="Straight Connector 227"/>
            <p:cNvCxnSpPr/>
            <p:nvPr/>
          </p:nvCxnSpPr>
          <p:spPr bwMode="auto">
            <a:xfrm>
              <a:off x="3904881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" name="Straight Connector 230"/>
            <p:cNvCxnSpPr/>
            <p:nvPr/>
          </p:nvCxnSpPr>
          <p:spPr bwMode="auto">
            <a:xfrm>
              <a:off x="4383598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4" name="Straight Connector 233"/>
            <p:cNvCxnSpPr/>
            <p:nvPr/>
          </p:nvCxnSpPr>
          <p:spPr bwMode="auto">
            <a:xfrm>
              <a:off x="4857678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7" name="Straight Connector 236"/>
            <p:cNvCxnSpPr/>
            <p:nvPr/>
          </p:nvCxnSpPr>
          <p:spPr bwMode="auto">
            <a:xfrm>
              <a:off x="5336395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0" name="Straight Connector 239"/>
            <p:cNvCxnSpPr/>
            <p:nvPr/>
          </p:nvCxnSpPr>
          <p:spPr bwMode="auto">
            <a:xfrm>
              <a:off x="5810475" y="913967"/>
              <a:ext cx="0" cy="2441974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3" name="Straight Connector 242"/>
            <p:cNvCxnSpPr/>
            <p:nvPr/>
          </p:nvCxnSpPr>
          <p:spPr bwMode="auto">
            <a:xfrm>
              <a:off x="6289192" y="913967"/>
              <a:ext cx="0" cy="2459776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6" name="Straight Connector 245"/>
            <p:cNvCxnSpPr/>
            <p:nvPr/>
          </p:nvCxnSpPr>
          <p:spPr bwMode="auto">
            <a:xfrm>
              <a:off x="6767909" y="913967"/>
              <a:ext cx="0" cy="2441974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9" name="Straight Connector 248"/>
            <p:cNvCxnSpPr/>
            <p:nvPr/>
          </p:nvCxnSpPr>
          <p:spPr bwMode="auto">
            <a:xfrm>
              <a:off x="7241989" y="913967"/>
              <a:ext cx="0" cy="2441974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2" name="Straight Connector 251"/>
            <p:cNvCxnSpPr/>
            <p:nvPr/>
          </p:nvCxnSpPr>
          <p:spPr bwMode="auto">
            <a:xfrm>
              <a:off x="7716069" y="913967"/>
              <a:ext cx="0" cy="2441974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5" name="Straight Connector 254"/>
            <p:cNvCxnSpPr/>
            <p:nvPr/>
          </p:nvCxnSpPr>
          <p:spPr bwMode="auto">
            <a:xfrm>
              <a:off x="8190149" y="913967"/>
              <a:ext cx="0" cy="2441974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8" name="Straight Connector 257"/>
            <p:cNvCxnSpPr/>
            <p:nvPr/>
          </p:nvCxnSpPr>
          <p:spPr bwMode="auto">
            <a:xfrm>
              <a:off x="8668866" y="913967"/>
              <a:ext cx="0" cy="2441974"/>
            </a:xfrm>
            <a:prstGeom prst="line">
              <a:avLst/>
            </a:prstGeom>
            <a:solidFill>
              <a:schemeClr val="accent2">
                <a:alpha val="42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01" name="Straight Connector 300"/>
          <p:cNvCxnSpPr/>
          <p:nvPr/>
        </p:nvCxnSpPr>
        <p:spPr bwMode="auto">
          <a:xfrm flipV="1">
            <a:off x="0" y="2470140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9" name="Straight Connector 318"/>
          <p:cNvCxnSpPr/>
          <p:nvPr/>
        </p:nvCxnSpPr>
        <p:spPr bwMode="auto">
          <a:xfrm flipV="1">
            <a:off x="0" y="2908268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0" name="TextBox 149"/>
          <p:cNvSpPr txBox="1"/>
          <p:nvPr/>
        </p:nvSpPr>
        <p:spPr>
          <a:xfrm>
            <a:off x="152984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200392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247800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VM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2956721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VM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3430801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CLOUD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909518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CLOUD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4383598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RUGGED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DARK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4862315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RUGGED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LIGHT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5835540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DESKTOP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6314257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1U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679297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2U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726705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3U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774113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ALT-1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8215214" y="977388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ALT-2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8693931" y="976955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ISO</a:t>
            </a: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ALT-3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5342342" y="976955"/>
            <a:ext cx="478717" cy="139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500" b="1" dirty="0" smtClean="0">
              <a:solidFill>
                <a:schemeClr val="bg1">
                  <a:lumMod val="50000"/>
                </a:schemeClr>
              </a:solidFill>
              <a:cs typeface="Helvetica 55 Roman"/>
            </a:endParaRPr>
          </a:p>
          <a:p>
            <a:pPr algn="ctr">
              <a:lnSpc>
                <a:spcPct val="90000"/>
              </a:lnSpc>
            </a:pPr>
            <a:r>
              <a:rPr lang="en-US" sz="500" b="1" dirty="0" smtClean="0">
                <a:solidFill>
                  <a:schemeClr val="bg1">
                    <a:lumMod val="50000"/>
                  </a:schemeClr>
                </a:solidFill>
                <a:cs typeface="Helvetica 55 Roman"/>
              </a:rPr>
              <a:t>STYLIZED</a:t>
            </a:r>
          </a:p>
        </p:txBody>
      </p:sp>
      <p:cxnSp>
        <p:nvCxnSpPr>
          <p:cNvPr id="195" name="Straight Connector 194"/>
          <p:cNvCxnSpPr/>
          <p:nvPr/>
        </p:nvCxnSpPr>
        <p:spPr bwMode="auto">
          <a:xfrm flipV="1">
            <a:off x="0" y="1585911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6" name="Straight Connector 205"/>
          <p:cNvCxnSpPr/>
          <p:nvPr/>
        </p:nvCxnSpPr>
        <p:spPr bwMode="auto">
          <a:xfrm flipV="1">
            <a:off x="8220" y="3336292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6" name="Straight Connector 255"/>
          <p:cNvCxnSpPr/>
          <p:nvPr/>
        </p:nvCxnSpPr>
        <p:spPr bwMode="auto">
          <a:xfrm flipV="1">
            <a:off x="13915" y="3797352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2" name="Title 1"/>
          <p:cNvSpPr>
            <a:spLocks noGrp="1"/>
          </p:cNvSpPr>
          <p:nvPr>
            <p:ph type="title"/>
          </p:nvPr>
        </p:nvSpPr>
        <p:spPr>
          <a:xfrm>
            <a:off x="457201" y="230283"/>
            <a:ext cx="7491198" cy="340883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PRODUCTS</a:t>
            </a:r>
            <a:r>
              <a:rPr lang="en-US" sz="1800" dirty="0" smtClean="0"/>
              <a:t> – 7</a:t>
            </a:r>
            <a:endParaRPr lang="en-US" sz="1800" dirty="0"/>
          </a:p>
        </p:txBody>
      </p:sp>
      <p:cxnSp>
        <p:nvCxnSpPr>
          <p:cNvPr id="235" name="Straight Connector 234"/>
          <p:cNvCxnSpPr/>
          <p:nvPr/>
        </p:nvCxnSpPr>
        <p:spPr bwMode="auto">
          <a:xfrm flipV="1">
            <a:off x="0" y="4260902"/>
            <a:ext cx="9144000" cy="17802"/>
          </a:xfrm>
          <a:prstGeom prst="line">
            <a:avLst/>
          </a:prstGeom>
          <a:solidFill>
            <a:schemeClr val="accent2">
              <a:alpha val="42000"/>
            </a:schemeClr>
          </a:solidFill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6" name="TextBox 235"/>
          <p:cNvSpPr txBox="1"/>
          <p:nvPr/>
        </p:nvSpPr>
        <p:spPr>
          <a:xfrm>
            <a:off x="395564" y="1616927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cs typeface="Helvetica 55 Roman"/>
              </a:rPr>
              <a:t>FNDN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238" name="Picture 2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40" y="1642584"/>
            <a:ext cx="345084" cy="344410"/>
          </a:xfrm>
          <a:prstGeom prst="rect">
            <a:avLst/>
          </a:prstGeom>
        </p:spPr>
      </p:pic>
      <p:pic>
        <p:nvPicPr>
          <p:cNvPr id="239" name="Picture 2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920" y="1642247"/>
            <a:ext cx="345084" cy="345084"/>
          </a:xfrm>
          <a:prstGeom prst="rect">
            <a:avLst/>
          </a:prstGeom>
        </p:spPr>
      </p:pic>
      <p:pic>
        <p:nvPicPr>
          <p:cNvPr id="241" name="Picture 2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376" y="1644789"/>
            <a:ext cx="345833" cy="345833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46" y="1647103"/>
            <a:ext cx="345833" cy="345833"/>
          </a:xfrm>
          <a:prstGeom prst="rect">
            <a:avLst/>
          </a:prstGeom>
        </p:spPr>
      </p:pic>
      <p:pic>
        <p:nvPicPr>
          <p:cNvPr id="244" name="Picture 2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63" y="1647103"/>
            <a:ext cx="345833" cy="345833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645" y="1647103"/>
            <a:ext cx="345833" cy="345833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362" y="1647103"/>
            <a:ext cx="345833" cy="345833"/>
          </a:xfrm>
          <a:prstGeom prst="rect">
            <a:avLst/>
          </a:prstGeom>
        </p:spPr>
      </p:pic>
      <p:pic>
        <p:nvPicPr>
          <p:cNvPr id="248" name="Picture 2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052" y="1650019"/>
            <a:ext cx="345833" cy="345833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69" y="1650019"/>
            <a:ext cx="345833" cy="345833"/>
          </a:xfrm>
          <a:prstGeom prst="rect">
            <a:avLst/>
          </a:prstGeom>
        </p:spPr>
      </p:pic>
      <p:pic>
        <p:nvPicPr>
          <p:cNvPr id="262" name="Picture 2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587" y="1641161"/>
            <a:ext cx="345833" cy="345833"/>
          </a:xfrm>
          <a:prstGeom prst="rect">
            <a:avLst/>
          </a:prstGeom>
        </p:spPr>
      </p:pic>
      <p:pic>
        <p:nvPicPr>
          <p:cNvPr id="263" name="Picture 2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589" y="1641161"/>
            <a:ext cx="345833" cy="345833"/>
          </a:xfrm>
          <a:prstGeom prst="rect">
            <a:avLst/>
          </a:prstGeom>
        </p:spPr>
      </p:pic>
      <p:pic>
        <p:nvPicPr>
          <p:cNvPr id="264" name="Picture 2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06" y="1614937"/>
            <a:ext cx="345833" cy="345833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710" y="1638245"/>
            <a:ext cx="345833" cy="345833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036" y="1638245"/>
            <a:ext cx="345833" cy="345833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051" y="1638245"/>
            <a:ext cx="345833" cy="345833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04" y="1638245"/>
            <a:ext cx="345833" cy="345833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395564" y="1167499"/>
            <a:ext cx="1135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404040"/>
                </a:solidFill>
                <a:cs typeface="Helvetica 55 Roman"/>
              </a:rPr>
              <a:t>FortiWLM</a:t>
            </a:r>
            <a:endParaRPr lang="en-US" sz="800" dirty="0">
              <a:solidFill>
                <a:srgbClr val="404040"/>
              </a:solidFill>
              <a:cs typeface="Helvetica 55 Roman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40" y="1207484"/>
            <a:ext cx="345084" cy="34508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920" y="1207484"/>
            <a:ext cx="345084" cy="34508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45" y="1207110"/>
            <a:ext cx="345833" cy="34583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447" y="1207110"/>
            <a:ext cx="345833" cy="34583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164" y="1180886"/>
            <a:ext cx="345833" cy="34583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004" y="1204194"/>
            <a:ext cx="345833" cy="34583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721" y="1204194"/>
            <a:ext cx="345833" cy="34583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503" y="1204194"/>
            <a:ext cx="345833" cy="34583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220" y="1204194"/>
            <a:ext cx="345833" cy="34583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10" y="1207110"/>
            <a:ext cx="345833" cy="345833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27" y="1207110"/>
            <a:ext cx="345833" cy="34583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568" y="1256644"/>
            <a:ext cx="345833" cy="24093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350" y="1251907"/>
            <a:ext cx="345833" cy="25040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365" y="1204194"/>
            <a:ext cx="345833" cy="34583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234" y="1198753"/>
            <a:ext cx="345833" cy="34583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763" y="1211333"/>
            <a:ext cx="345833" cy="34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7880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FTNT Color Scheme">
      <a:dk1>
        <a:srgbClr val="36424A"/>
      </a:dk1>
      <a:lt1>
        <a:srgbClr val="FFFFFF"/>
      </a:lt1>
      <a:dk2>
        <a:srgbClr val="1B232A"/>
      </a:dk2>
      <a:lt2>
        <a:srgbClr val="DFE6E6"/>
      </a:lt2>
      <a:accent1>
        <a:srgbClr val="20558E"/>
      </a:accent1>
      <a:accent2>
        <a:srgbClr val="FFCC00"/>
      </a:accent2>
      <a:accent3>
        <a:srgbClr val="446E60"/>
      </a:accent3>
      <a:accent4>
        <a:srgbClr val="C00000"/>
      </a:accent4>
      <a:accent5>
        <a:srgbClr val="4F95C6"/>
      </a:accent5>
      <a:accent6>
        <a:srgbClr val="F79646"/>
      </a:accent6>
      <a:hlink>
        <a:srgbClr val="3366FF"/>
      </a:hlink>
      <a:folHlink>
        <a:srgbClr val="7030A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flip="none" rotWithShape="1">
          <a:gsLst>
            <a:gs pos="0">
              <a:srgbClr val="A5ACB0"/>
            </a:gs>
            <a:gs pos="100000">
              <a:srgbClr val="FFFFFF"/>
            </a:gs>
          </a:gsLst>
          <a:lin ang="5400000" scaled="0"/>
          <a:tileRect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90000"/>
          <a:buFont typeface="Wingdings" charset="2"/>
          <a:buNone/>
          <a:tabLst/>
          <a:defRPr kumimoji="0" sz="20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2">
            <a:alpha val="42000"/>
          </a:schemeClr>
        </a:solidFill>
        <a:ln w="9525" cap="flat" cmpd="sng" algn="ctr">
          <a:solidFill>
            <a:schemeClr val="accent6">
              <a:lumMod val="60000"/>
              <a:lumOff val="40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000" dirty="0" smtClean="0">
            <a:solidFill>
              <a:srgbClr val="404040"/>
            </a:solidFill>
            <a:latin typeface="Helvetica 55 Roman"/>
            <a:cs typeface="Helvetica 55 Roman"/>
          </a:defRPr>
        </a:defPPr>
      </a:lstStyle>
    </a:txDef>
  </a:objectDefaults>
  <a:extraClrSchemeLst>
    <a:extraClrScheme>
      <a:clrScheme name="2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0</TotalTime>
  <Words>1082</Words>
  <Application>Microsoft Office PowerPoint</Application>
  <PresentationFormat>Bildschirmpräsentation (16:9)</PresentationFormat>
  <Paragraphs>766</Paragraphs>
  <Slides>34</Slides>
  <Notes>16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35" baseType="lpstr">
      <vt:lpstr>Default Theme</vt:lpstr>
      <vt:lpstr>PowerPoint-Präsentation</vt:lpstr>
      <vt:lpstr>PLATFORM – Core Elements</vt:lpstr>
      <vt:lpstr>PRODUCTS – 1</vt:lpstr>
      <vt:lpstr>PowerPoint-Präsentation</vt:lpstr>
      <vt:lpstr>PRODUCTS – 3</vt:lpstr>
      <vt:lpstr>PRODUCTS – 4</vt:lpstr>
      <vt:lpstr>PRODUCTS – 5</vt:lpstr>
      <vt:lpstr>PRODUCTS – 6</vt:lpstr>
      <vt:lpstr>PRODUCTS – 7</vt:lpstr>
      <vt:lpstr>PRODUCTS – 7</vt:lpstr>
      <vt:lpstr>FEATURES</vt:lpstr>
      <vt:lpstr>THREATS &amp; THREAT SERVICES – 1</vt:lpstr>
      <vt:lpstr>THREATS &amp; THREAT SERVICES – 2</vt:lpstr>
      <vt:lpstr>THREATS &amp; THREAT SERVICES – 3</vt:lpstr>
      <vt:lpstr>Fortinet Solutions &amp; Deployment Scenarios</vt:lpstr>
      <vt:lpstr>NETWORK ELEMENTS – Generic Technology - 1</vt:lpstr>
      <vt:lpstr>NETWORK ELEMENTS – Generic Technology - 2</vt:lpstr>
      <vt:lpstr>NETWORK ELEMENTS – Generic Technology - 3</vt:lpstr>
      <vt:lpstr>NETWORK ELEMENTS – Buildings 1</vt:lpstr>
      <vt:lpstr>NETWORK ELEMENTS – Buildings 2</vt:lpstr>
      <vt:lpstr>NETWORK ELEMENTS – Buildings 3</vt:lpstr>
      <vt:lpstr>NETWORK ELEMENTS – Fortinet Devices</vt:lpstr>
      <vt:lpstr>NETWORK ELEMENTS – Generic Devices - 1</vt:lpstr>
      <vt:lpstr>PowerPoint-Präsentation</vt:lpstr>
      <vt:lpstr>NETWORK ELEMENTS – Generic Devices - 3</vt:lpstr>
      <vt:lpstr>NETWORK ELEMENTS – VM Components - 1</vt:lpstr>
      <vt:lpstr>NETWORK ELEMENTS – VM Components - 2</vt:lpstr>
      <vt:lpstr>NETWORK ELEMENTS – Cloud</vt:lpstr>
      <vt:lpstr>NETWORK ELEMENTS – People 1</vt:lpstr>
      <vt:lpstr>NETWORK ELEMENTS – People 2</vt:lpstr>
      <vt:lpstr>NETWORK ELEMENTS – Vertical Related - 1</vt:lpstr>
      <vt:lpstr>NETWORK ELEMENTS – Vertical Related - 2</vt:lpstr>
      <vt:lpstr>PowerPoint-Präsentation</vt:lpstr>
      <vt:lpstr>Suggestions?</vt:lpstr>
    </vt:vector>
  </TitlesOfParts>
  <Company>Fortinet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Lacar</dc:creator>
  <cp:lastModifiedBy>Monika Andjelic</cp:lastModifiedBy>
  <cp:revision>800</cp:revision>
  <cp:lastPrinted>2015-07-24T23:16:54Z</cp:lastPrinted>
  <dcterms:created xsi:type="dcterms:W3CDTF">2013-09-27T23:26:44Z</dcterms:created>
  <dcterms:modified xsi:type="dcterms:W3CDTF">2016-04-04T09:06:52Z</dcterms:modified>
</cp:coreProperties>
</file>